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4"/>
  </p:notesMasterIdLst>
  <p:sldIdLst>
    <p:sldId id="256" r:id="rId2"/>
    <p:sldId id="623" r:id="rId3"/>
    <p:sldId id="625" r:id="rId4"/>
    <p:sldId id="626" r:id="rId5"/>
    <p:sldId id="627" r:id="rId6"/>
    <p:sldId id="628" r:id="rId7"/>
    <p:sldId id="629" r:id="rId8"/>
    <p:sldId id="630" r:id="rId9"/>
    <p:sldId id="583" r:id="rId10"/>
    <p:sldId id="631" r:id="rId11"/>
    <p:sldId id="632" r:id="rId12"/>
    <p:sldId id="634" r:id="rId13"/>
    <p:sldId id="637" r:id="rId14"/>
    <p:sldId id="633" r:id="rId15"/>
    <p:sldId id="641" r:id="rId16"/>
    <p:sldId id="638" r:id="rId17"/>
    <p:sldId id="614" r:id="rId18"/>
    <p:sldId id="613" r:id="rId19"/>
    <p:sldId id="624" r:id="rId20"/>
    <p:sldId id="606" r:id="rId21"/>
    <p:sldId id="639" r:id="rId22"/>
    <p:sldId id="640" r:id="rId23"/>
  </p:sldIdLst>
  <p:sldSz cx="12841288" cy="7223125"/>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ain" id="{99CDC284-8595-4F0C-B10F-CA89670CB436}">
          <p14:sldIdLst>
            <p14:sldId id="256"/>
            <p14:sldId id="623"/>
            <p14:sldId id="625"/>
            <p14:sldId id="626"/>
            <p14:sldId id="627"/>
            <p14:sldId id="628"/>
            <p14:sldId id="629"/>
            <p14:sldId id="630"/>
            <p14:sldId id="583"/>
            <p14:sldId id="631"/>
            <p14:sldId id="632"/>
            <p14:sldId id="634"/>
            <p14:sldId id="637"/>
            <p14:sldId id="633"/>
            <p14:sldId id="641"/>
            <p14:sldId id="638"/>
          </p14:sldIdLst>
        </p14:section>
        <p14:section name="Appendix" id="{A0D76787-8849-450A-A8B5-9AF3F778078A}">
          <p14:sldIdLst>
            <p14:sldId id="614"/>
            <p14:sldId id="613"/>
            <p14:sldId id="624"/>
            <p14:sldId id="606"/>
            <p14:sldId id="639"/>
            <p14:sldId id="640"/>
          </p14:sldIdLst>
        </p14:section>
      </p14:sectionLst>
    </p:ext>
    <p:ext uri="{EFAFB233-063F-42B5-8137-9DF3F51BA10A}">
      <p15:sldGuideLst xmlns:p15="http://schemas.microsoft.com/office/powerpoint/2012/main">
        <p15:guide id="2" pos="7141">
          <p15:clr>
            <a:srgbClr val="A4A3A4"/>
          </p15:clr>
        </p15:guide>
        <p15:guide id="3" orient="horz" pos="227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DB00"/>
    <a:srgbClr val="F24516"/>
    <a:srgbClr val="C7C7C7"/>
    <a:srgbClr val="EAEAEA"/>
    <a:srgbClr val="F09E00"/>
    <a:srgbClr val="26A64E"/>
    <a:srgbClr val="F16B4E"/>
    <a:srgbClr val="2BBFF4"/>
    <a:srgbClr val="4BA7F8"/>
    <a:srgbClr val="F0F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3" autoAdjust="0"/>
    <p:restoredTop sz="86225" autoAdjust="0"/>
  </p:normalViewPr>
  <p:slideViewPr>
    <p:cSldViewPr snapToGrid="0" showGuides="1">
      <p:cViewPr varScale="1">
        <p:scale>
          <a:sx n="90" d="100"/>
          <a:sy n="90" d="100"/>
        </p:scale>
        <p:origin x="1128" y="84"/>
      </p:cViewPr>
      <p:guideLst>
        <p:guide pos="7141"/>
        <p:guide orient="horz" pos="2275"/>
      </p:guideLst>
    </p:cSldViewPr>
  </p:slideViewPr>
  <p:outlineViewPr>
    <p:cViewPr>
      <p:scale>
        <a:sx n="33" d="100"/>
        <a:sy n="33" d="100"/>
      </p:scale>
      <p:origin x="0" y="-31457"/>
    </p:cViewPr>
  </p:outlineViewPr>
  <p:notesTextViewPr>
    <p:cViewPr>
      <p:scale>
        <a:sx n="1" d="1"/>
        <a:sy n="1" d="1"/>
      </p:scale>
      <p:origin x="0" y="0"/>
    </p:cViewPr>
  </p:notesTextViewPr>
  <p:sorterViewPr>
    <p:cViewPr varScale="1">
      <p:scale>
        <a:sx n="1" d="1"/>
        <a:sy n="1" d="1"/>
      </p:scale>
      <p:origin x="0" y="0"/>
    </p:cViewPr>
  </p:sorterViewPr>
  <p:notesViewPr>
    <p:cSldViewPr snapToGrid="0"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B0680C-5B48-460E-B481-2C9E1A1DFEF0}" type="datetimeFigureOut">
              <a:rPr lang="en-US" smtClean="0"/>
              <a:t>5/26/2020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6AF150-6D2A-4DA1-BED8-20A773521BD6}" type="slidenum">
              <a:rPr lang="en-US" smtClean="0"/>
              <a:t>‹#›</a:t>
            </a:fld>
            <a:endParaRPr lang="en-US" dirty="0"/>
          </a:p>
        </p:txBody>
      </p:sp>
    </p:spTree>
    <p:extLst>
      <p:ext uri="{BB962C8B-B14F-4D97-AF65-F5344CB8AC3E}">
        <p14:creationId xmlns:p14="http://schemas.microsoft.com/office/powerpoint/2010/main" val="30349736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fld id="{5F3EC56D-A4BA-4A41-B0DB-BC0A1EBC2E62}" type="slidenum">
              <a:rPr lang="en-US" smtClean="0"/>
              <a:t>9</a:t>
            </a:fld>
            <a:endParaRPr lang="en-US" dirty="0"/>
          </a:p>
        </p:txBody>
      </p:sp>
    </p:spTree>
    <p:extLst>
      <p:ext uri="{BB962C8B-B14F-4D97-AF65-F5344CB8AC3E}">
        <p14:creationId xmlns:p14="http://schemas.microsoft.com/office/powerpoint/2010/main" val="3327177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fld id="{5F3EC56D-A4BA-4A41-B0DB-BC0A1EBC2E62}" type="slidenum">
              <a:rPr lang="en-US" smtClean="0"/>
              <a:t>10</a:t>
            </a:fld>
            <a:endParaRPr lang="en-US" dirty="0"/>
          </a:p>
        </p:txBody>
      </p:sp>
    </p:spTree>
    <p:extLst>
      <p:ext uri="{BB962C8B-B14F-4D97-AF65-F5344CB8AC3E}">
        <p14:creationId xmlns:p14="http://schemas.microsoft.com/office/powerpoint/2010/main" val="1070657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fld id="{5F3EC56D-A4BA-4A41-B0DB-BC0A1EBC2E62}" type="slidenum">
              <a:rPr lang="en-US" smtClean="0"/>
              <a:t>11</a:t>
            </a:fld>
            <a:endParaRPr lang="en-US" dirty="0"/>
          </a:p>
        </p:txBody>
      </p:sp>
    </p:spTree>
    <p:extLst>
      <p:ext uri="{BB962C8B-B14F-4D97-AF65-F5344CB8AC3E}">
        <p14:creationId xmlns:p14="http://schemas.microsoft.com/office/powerpoint/2010/main" val="6343664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A6AF150-6D2A-4DA1-BED8-20A773521BD6}" type="slidenum">
              <a:rPr lang="en-US" smtClean="0"/>
              <a:t>15</a:t>
            </a:fld>
            <a:endParaRPr lang="en-US" dirty="0"/>
          </a:p>
        </p:txBody>
      </p:sp>
    </p:spTree>
    <p:extLst>
      <p:ext uri="{BB962C8B-B14F-4D97-AF65-F5344CB8AC3E}">
        <p14:creationId xmlns:p14="http://schemas.microsoft.com/office/powerpoint/2010/main" val="6318695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5F3EC56D-A4BA-4A41-B0DB-BC0A1EBC2E62}" type="slidenum">
              <a:rPr lang="en-US" smtClean="0"/>
              <a:t>18</a:t>
            </a:fld>
            <a:endParaRPr lang="en-US" dirty="0"/>
          </a:p>
        </p:txBody>
      </p:sp>
    </p:spTree>
    <p:extLst>
      <p:ext uri="{BB962C8B-B14F-4D97-AF65-F5344CB8AC3E}">
        <p14:creationId xmlns:p14="http://schemas.microsoft.com/office/powerpoint/2010/main" val="6583984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3EC56D-A4BA-4A41-B0DB-BC0A1EBC2E62}" type="slidenum">
              <a:rPr lang="en-US" smtClean="0"/>
              <a:t>20</a:t>
            </a:fld>
            <a:endParaRPr lang="en-US" dirty="0"/>
          </a:p>
        </p:txBody>
      </p:sp>
    </p:spTree>
    <p:extLst>
      <p:ext uri="{BB962C8B-B14F-4D97-AF65-F5344CB8AC3E}">
        <p14:creationId xmlns:p14="http://schemas.microsoft.com/office/powerpoint/2010/main" val="3865119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Slide Main">
    <p:spTree>
      <p:nvGrpSpPr>
        <p:cNvPr id="1" name=""/>
        <p:cNvGrpSpPr/>
        <p:nvPr/>
      </p:nvGrpSpPr>
      <p:grpSpPr>
        <a:xfrm>
          <a:off x="0" y="0"/>
          <a:ext cx="0" cy="0"/>
          <a:chOff x="0" y="0"/>
          <a:chExt cx="0" cy="0"/>
        </a:xfrm>
      </p:grpSpPr>
      <p:sp>
        <p:nvSpPr>
          <p:cNvPr id="16" name="Rectangle 15"/>
          <p:cNvSpPr/>
          <p:nvPr/>
        </p:nvSpPr>
        <p:spPr>
          <a:xfrm>
            <a:off x="376518" y="358775"/>
            <a:ext cx="12130486" cy="6127886"/>
          </a:xfrm>
          <a:prstGeom prst="rect">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en-US" sz="1400" dirty="0">
              <a:solidFill>
                <a:schemeClr val="tx1"/>
              </a:solidFill>
            </a:endParaRPr>
          </a:p>
        </p:txBody>
      </p:sp>
      <p:sp>
        <p:nvSpPr>
          <p:cNvPr id="2" name="Title 1"/>
          <p:cNvSpPr>
            <a:spLocks noGrp="1"/>
          </p:cNvSpPr>
          <p:nvPr>
            <p:ph type="ctrTitle"/>
          </p:nvPr>
        </p:nvSpPr>
        <p:spPr>
          <a:xfrm>
            <a:off x="933562" y="1618488"/>
            <a:ext cx="5085400" cy="621106"/>
          </a:xfrm>
          <a:prstGeom prst="rect">
            <a:avLst/>
          </a:prstGeom>
        </p:spPr>
        <p:txBody>
          <a:bodyPr lIns="0" tIns="45720" rIns="0" bIns="45720" anchor="t" anchorCtr="0">
            <a:noAutofit/>
          </a:bodyPr>
          <a:lstStyle>
            <a:lvl1pPr>
              <a:defRPr sz="4600" b="0">
                <a:solidFill>
                  <a:schemeClr val="accent2"/>
                </a:solidFill>
              </a:defRPr>
            </a:lvl1pPr>
          </a:lstStyle>
          <a:p>
            <a:r>
              <a:rPr lang="en-US"/>
              <a:t>Click to edit Master title style</a:t>
            </a:r>
            <a:endParaRPr lang="en-US" dirty="0"/>
          </a:p>
        </p:txBody>
      </p:sp>
      <p:sp>
        <p:nvSpPr>
          <p:cNvPr id="3" name="Subtitle 2"/>
          <p:cNvSpPr>
            <a:spLocks noGrp="1"/>
          </p:cNvSpPr>
          <p:nvPr>
            <p:ph type="subTitle" idx="1"/>
          </p:nvPr>
        </p:nvSpPr>
        <p:spPr>
          <a:xfrm>
            <a:off x="933563" y="5333781"/>
            <a:ext cx="5085400" cy="563128"/>
          </a:xfrm>
          <a:prstGeom prst="rect">
            <a:avLst/>
          </a:prstGeom>
        </p:spPr>
        <p:txBody>
          <a:bodyPr lIns="0" rIns="0">
            <a:noAutofit/>
          </a:bodyPr>
          <a:lstStyle>
            <a:lvl1pPr marL="0" indent="0" algn="l">
              <a:buNone/>
              <a:defRPr sz="2000" b="1">
                <a:solidFill>
                  <a:schemeClr val="accent2"/>
                </a:solidFill>
                <a:latin typeface="+mj-lt"/>
              </a:defRPr>
            </a:lvl1pPr>
            <a:lvl2pPr marL="490667" indent="0" algn="ctr">
              <a:buNone/>
              <a:defRPr>
                <a:solidFill>
                  <a:schemeClr val="tx1">
                    <a:tint val="75000"/>
                  </a:schemeClr>
                </a:solidFill>
              </a:defRPr>
            </a:lvl2pPr>
            <a:lvl3pPr marL="981334" indent="0" algn="ctr">
              <a:buNone/>
              <a:defRPr>
                <a:solidFill>
                  <a:schemeClr val="tx1">
                    <a:tint val="75000"/>
                  </a:schemeClr>
                </a:solidFill>
              </a:defRPr>
            </a:lvl3pPr>
            <a:lvl4pPr marL="1472001" indent="0" algn="ctr">
              <a:buNone/>
              <a:defRPr>
                <a:solidFill>
                  <a:schemeClr val="tx1">
                    <a:tint val="75000"/>
                  </a:schemeClr>
                </a:solidFill>
              </a:defRPr>
            </a:lvl4pPr>
            <a:lvl5pPr marL="1962668" indent="0" algn="ctr">
              <a:buNone/>
              <a:defRPr>
                <a:solidFill>
                  <a:schemeClr val="tx1">
                    <a:tint val="75000"/>
                  </a:schemeClr>
                </a:solidFill>
              </a:defRPr>
            </a:lvl5pPr>
            <a:lvl6pPr marL="2453335" indent="0" algn="ctr">
              <a:buNone/>
              <a:defRPr>
                <a:solidFill>
                  <a:schemeClr val="tx1">
                    <a:tint val="75000"/>
                  </a:schemeClr>
                </a:solidFill>
              </a:defRPr>
            </a:lvl6pPr>
            <a:lvl7pPr marL="2944002" indent="0" algn="ctr">
              <a:buNone/>
              <a:defRPr>
                <a:solidFill>
                  <a:schemeClr val="tx1">
                    <a:tint val="75000"/>
                  </a:schemeClr>
                </a:solidFill>
              </a:defRPr>
            </a:lvl7pPr>
            <a:lvl8pPr marL="3434669" indent="0" algn="ctr">
              <a:buNone/>
              <a:defRPr>
                <a:solidFill>
                  <a:schemeClr val="tx1">
                    <a:tint val="75000"/>
                  </a:schemeClr>
                </a:solidFill>
              </a:defRPr>
            </a:lvl8pPr>
            <a:lvl9pPr marL="3925336" indent="0" algn="ctr">
              <a:buNone/>
              <a:defRPr>
                <a:solidFill>
                  <a:schemeClr val="tx1">
                    <a:tint val="75000"/>
                  </a:schemeClr>
                </a:solidFill>
              </a:defRPr>
            </a:lvl9pPr>
          </a:lstStyle>
          <a:p>
            <a:r>
              <a:rPr lang="en-US"/>
              <a:t>Click to edit Master subtitle style</a:t>
            </a:r>
            <a:endParaRPr lang="en-US" dirty="0"/>
          </a:p>
        </p:txBody>
      </p:sp>
      <p:sp>
        <p:nvSpPr>
          <p:cNvPr id="18" name="Freeform 17"/>
          <p:cNvSpPr/>
          <p:nvPr/>
        </p:nvSpPr>
        <p:spPr>
          <a:xfrm>
            <a:off x="6390494" y="366032"/>
            <a:ext cx="6116510" cy="6120629"/>
          </a:xfrm>
          <a:custGeom>
            <a:avLst/>
            <a:gdLst>
              <a:gd name="connsiteX0" fmla="*/ 2394783 w 6080760"/>
              <a:gd name="connsiteY0" fmla="*/ 0 h 6084855"/>
              <a:gd name="connsiteX1" fmla="*/ 3872619 w 6080760"/>
              <a:gd name="connsiteY1" fmla="*/ 0 h 6084855"/>
              <a:gd name="connsiteX2" fmla="*/ 4065568 w 6080760"/>
              <a:gd name="connsiteY2" fmla="*/ 49612 h 6084855"/>
              <a:gd name="connsiteX3" fmla="*/ 6013655 w 6080760"/>
              <a:gd name="connsiteY3" fmla="*/ 1805104 h 6084855"/>
              <a:gd name="connsiteX4" fmla="*/ 6080760 w 6080760"/>
              <a:gd name="connsiteY4" fmla="*/ 1980033 h 6084855"/>
              <a:gd name="connsiteX5" fmla="*/ 6080760 w 6080760"/>
              <a:gd name="connsiteY5" fmla="*/ 4099313 h 6084855"/>
              <a:gd name="connsiteX6" fmla="*/ 6021140 w 6080760"/>
              <a:gd name="connsiteY6" fmla="*/ 4262206 h 6084855"/>
              <a:gd name="connsiteX7" fmla="*/ 4065568 w 6080760"/>
              <a:gd name="connsiteY7" fmla="*/ 6035244 h 6084855"/>
              <a:gd name="connsiteX8" fmla="*/ 3882178 w 6080760"/>
              <a:gd name="connsiteY8" fmla="*/ 6084855 h 6084855"/>
              <a:gd name="connsiteX9" fmla="*/ 2394778 w 6080760"/>
              <a:gd name="connsiteY9" fmla="*/ 6084855 h 6084855"/>
              <a:gd name="connsiteX10" fmla="*/ 2201834 w 6080760"/>
              <a:gd name="connsiteY10" fmla="*/ 6035244 h 6084855"/>
              <a:gd name="connsiteX11" fmla="*/ 0 w 6080760"/>
              <a:gd name="connsiteY11" fmla="*/ 3042428 h 6084855"/>
              <a:gd name="connsiteX12" fmla="*/ 2201834 w 6080760"/>
              <a:gd name="connsiteY12" fmla="*/ 49612 h 6084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80760" h="6084855">
                <a:moveTo>
                  <a:pt x="2394783" y="0"/>
                </a:moveTo>
                <a:lnTo>
                  <a:pt x="3872619" y="0"/>
                </a:lnTo>
                <a:lnTo>
                  <a:pt x="4065568" y="49612"/>
                </a:lnTo>
                <a:cubicBezTo>
                  <a:pt x="4942564" y="322387"/>
                  <a:pt x="5654401" y="970025"/>
                  <a:pt x="6013655" y="1805104"/>
                </a:cubicBezTo>
                <a:lnTo>
                  <a:pt x="6080760" y="1980033"/>
                </a:lnTo>
                <a:lnTo>
                  <a:pt x="6080760" y="4099313"/>
                </a:lnTo>
                <a:lnTo>
                  <a:pt x="6021140" y="4262206"/>
                </a:lnTo>
                <a:cubicBezTo>
                  <a:pt x="5664348" y="5105755"/>
                  <a:pt x="4948697" y="5760562"/>
                  <a:pt x="4065568" y="6035244"/>
                </a:cubicBezTo>
                <a:lnTo>
                  <a:pt x="3882178" y="6084855"/>
                </a:lnTo>
                <a:lnTo>
                  <a:pt x="2394778" y="6084855"/>
                </a:lnTo>
                <a:lnTo>
                  <a:pt x="2201834" y="6035244"/>
                </a:lnTo>
                <a:cubicBezTo>
                  <a:pt x="926204" y="5638482"/>
                  <a:pt x="0" y="4448618"/>
                  <a:pt x="0" y="3042428"/>
                </a:cubicBezTo>
                <a:cubicBezTo>
                  <a:pt x="0" y="1636239"/>
                  <a:pt x="926204" y="446375"/>
                  <a:pt x="2201834" y="49612"/>
                </a:cubicBezTo>
                <a:close/>
              </a:path>
            </a:pathLst>
          </a:cu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en-US" sz="2000" dirty="0">
              <a:solidFill>
                <a:schemeClr val="tx1"/>
              </a:solidFill>
            </a:endParaRPr>
          </a:p>
        </p:txBody>
      </p:sp>
      <p:sp>
        <p:nvSpPr>
          <p:cNvPr id="36" name="Text Placeholder 35"/>
          <p:cNvSpPr>
            <a:spLocks noGrp="1"/>
          </p:cNvSpPr>
          <p:nvPr>
            <p:ph type="body" sz="quarter" idx="11" hasCustomPrompt="1"/>
          </p:nvPr>
        </p:nvSpPr>
        <p:spPr>
          <a:xfrm>
            <a:off x="376518" y="6640449"/>
            <a:ext cx="4141787" cy="288925"/>
          </a:xfrm>
        </p:spPr>
        <p:txBody>
          <a:bodyPr lIns="0" bIns="45720" anchor="b">
            <a:noAutofit/>
          </a:bodyPr>
          <a:lstStyle>
            <a:lvl1pPr marL="0" indent="0">
              <a:buNone/>
              <a:defRPr sz="1600">
                <a:solidFill>
                  <a:schemeClr val="tx1"/>
                </a:solidFill>
                <a:latin typeface="+mj-lt"/>
              </a:defRPr>
            </a:lvl1pPr>
            <a:lvl2pPr marL="455612" indent="0">
              <a:buNone/>
              <a:defRPr/>
            </a:lvl2pPr>
            <a:lvl3pPr marL="765175" indent="0">
              <a:buNone/>
              <a:defRPr/>
            </a:lvl3pPr>
            <a:lvl4pPr marL="1243584" indent="0">
              <a:buNone/>
              <a:defRPr/>
            </a:lvl4pPr>
            <a:lvl5pPr marL="1962668" indent="0">
              <a:buNone/>
              <a:defRPr/>
            </a:lvl5pPr>
          </a:lstStyle>
          <a:p>
            <a:pPr lvl="0"/>
            <a:r>
              <a:rPr lang="en-US" dirty="0"/>
              <a:t>Insert Date Here</a:t>
            </a:r>
          </a:p>
        </p:txBody>
      </p:sp>
      <p:sp>
        <p:nvSpPr>
          <p:cNvPr id="47" name="Picture Placeholder 46"/>
          <p:cNvSpPr>
            <a:spLocks noGrp="1" noChangeAspect="1"/>
          </p:cNvSpPr>
          <p:nvPr>
            <p:ph type="pic" sz="quarter" idx="12" hasCustomPrompt="1"/>
          </p:nvPr>
        </p:nvSpPr>
        <p:spPr>
          <a:xfrm>
            <a:off x="6390493" y="358775"/>
            <a:ext cx="6116511" cy="6135058"/>
          </a:xfrm>
          <a:custGeom>
            <a:avLst/>
            <a:gdLst>
              <a:gd name="connsiteX0" fmla="*/ 2428341 w 6080761"/>
              <a:gd name="connsiteY0" fmla="*/ 0 h 6099200"/>
              <a:gd name="connsiteX1" fmla="*/ 3846583 w 6080761"/>
              <a:gd name="connsiteY1" fmla="*/ 0 h 6099200"/>
              <a:gd name="connsiteX2" fmla="*/ 4063129 w 6080761"/>
              <a:gd name="connsiteY2" fmla="*/ 58581 h 6099200"/>
              <a:gd name="connsiteX3" fmla="*/ 6017528 w 6080761"/>
              <a:gd name="connsiteY3" fmla="*/ 1830555 h 6099200"/>
              <a:gd name="connsiteX4" fmla="*/ 6080761 w 6080761"/>
              <a:gd name="connsiteY4" fmla="*/ 2003320 h 6099200"/>
              <a:gd name="connsiteX5" fmla="*/ 6080761 w 6080761"/>
              <a:gd name="connsiteY5" fmla="*/ 4095880 h 6099200"/>
              <a:gd name="connsiteX6" fmla="*/ 6017528 w 6080761"/>
              <a:gd name="connsiteY6" fmla="*/ 4268646 h 6099200"/>
              <a:gd name="connsiteX7" fmla="*/ 4063129 w 6080761"/>
              <a:gd name="connsiteY7" fmla="*/ 6040620 h 6099200"/>
              <a:gd name="connsiteX8" fmla="*/ 3846583 w 6080761"/>
              <a:gd name="connsiteY8" fmla="*/ 6099200 h 6099200"/>
              <a:gd name="connsiteX9" fmla="*/ 2428341 w 6080761"/>
              <a:gd name="connsiteY9" fmla="*/ 6099200 h 6099200"/>
              <a:gd name="connsiteX10" fmla="*/ 2200513 w 6080761"/>
              <a:gd name="connsiteY10" fmla="*/ 6040620 h 6099200"/>
              <a:gd name="connsiteX11" fmla="*/ 0 w 6080761"/>
              <a:gd name="connsiteY11" fmla="*/ 3049600 h 6099200"/>
              <a:gd name="connsiteX12" fmla="*/ 2200513 w 6080761"/>
              <a:gd name="connsiteY12" fmla="*/ 58581 h 609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80761" h="6099200">
                <a:moveTo>
                  <a:pt x="2428341" y="0"/>
                </a:moveTo>
                <a:lnTo>
                  <a:pt x="3846583" y="0"/>
                </a:lnTo>
                <a:lnTo>
                  <a:pt x="4063129" y="58581"/>
                </a:lnTo>
                <a:cubicBezTo>
                  <a:pt x="4945729" y="333098"/>
                  <a:pt x="5660951" y="987512"/>
                  <a:pt x="6017528" y="1830555"/>
                </a:cubicBezTo>
                <a:lnTo>
                  <a:pt x="6080761" y="2003320"/>
                </a:lnTo>
                <a:lnTo>
                  <a:pt x="6080761" y="4095880"/>
                </a:lnTo>
                <a:lnTo>
                  <a:pt x="6017528" y="4268646"/>
                </a:lnTo>
                <a:cubicBezTo>
                  <a:pt x="5660951" y="5111689"/>
                  <a:pt x="4945728" y="5766103"/>
                  <a:pt x="4063129" y="6040620"/>
                </a:cubicBezTo>
                <a:lnTo>
                  <a:pt x="3846583" y="6099200"/>
                </a:lnTo>
                <a:lnTo>
                  <a:pt x="2428341" y="6099200"/>
                </a:lnTo>
                <a:lnTo>
                  <a:pt x="2200513" y="6040620"/>
                </a:lnTo>
                <a:cubicBezTo>
                  <a:pt x="925648" y="5644095"/>
                  <a:pt x="0" y="4454946"/>
                  <a:pt x="0" y="3049600"/>
                </a:cubicBezTo>
                <a:cubicBezTo>
                  <a:pt x="0" y="1644255"/>
                  <a:pt x="925648" y="455105"/>
                  <a:pt x="2200513" y="58581"/>
                </a:cubicBezTo>
                <a:close/>
              </a:path>
            </a:pathLst>
          </a:custGeom>
          <a:ln>
            <a:noFill/>
          </a:ln>
        </p:spPr>
        <p:txBody>
          <a:bodyPr wrap="square" lIns="274320" tIns="365760" anchor="ctr">
            <a:noAutofit/>
          </a:bodyPr>
          <a:lstStyle>
            <a:lvl1pPr marL="0" indent="0" algn="ctr">
              <a:buNone/>
              <a:defRPr sz="1800" b="0" baseline="0">
                <a:solidFill>
                  <a:schemeClr val="tx1"/>
                </a:solidFill>
              </a:defRPr>
            </a:lvl1pPr>
          </a:lstStyle>
          <a:p>
            <a:r>
              <a:rPr lang="en-US" dirty="0"/>
              <a:t>Insert Brand Approved Picture for Cover</a:t>
            </a:r>
            <a:br>
              <a:rPr lang="en-US" dirty="0"/>
            </a:br>
            <a:r>
              <a:rPr lang="en-US" dirty="0"/>
              <a:t>(Square Pictures only)</a:t>
            </a:r>
          </a:p>
        </p:txBody>
      </p:sp>
      <p:sp>
        <p:nvSpPr>
          <p:cNvPr id="11" name="Text Placeholder 5"/>
          <p:cNvSpPr>
            <a:spLocks noGrp="1"/>
          </p:cNvSpPr>
          <p:nvPr>
            <p:ph type="body" sz="quarter" idx="13" hasCustomPrompt="1"/>
          </p:nvPr>
        </p:nvSpPr>
        <p:spPr>
          <a:xfrm>
            <a:off x="933450" y="939800"/>
            <a:ext cx="4478338" cy="452438"/>
          </a:xfrm>
        </p:spPr>
        <p:txBody>
          <a:bodyPr>
            <a:noAutofit/>
          </a:bodyPr>
          <a:lstStyle>
            <a:lvl1pPr marL="0" indent="0">
              <a:buNone/>
              <a:defRPr lang="en-US" sz="1600" b="0" i="0" smtClean="0">
                <a:solidFill>
                  <a:schemeClr val="tx2"/>
                </a:solidFill>
                <a:effectLst/>
              </a:defRPr>
            </a:lvl1pPr>
          </a:lstStyle>
          <a:p>
            <a:pPr lvl="0"/>
            <a:r>
              <a:rPr lang="en-US" b="0" i="0" dirty="0">
                <a:solidFill>
                  <a:srgbClr val="202124"/>
                </a:solidFill>
                <a:effectLst/>
                <a:latin typeface="Roboto" panose="02000000000000000000" pitchFamily="2" charset="0"/>
              </a:rPr>
              <a:t>Copy, paste and align top left of chosen program logo to this placeholder</a:t>
            </a:r>
            <a:endParaRPr lang="en-US" dirty="0"/>
          </a:p>
        </p:txBody>
      </p:sp>
    </p:spTree>
    <p:extLst>
      <p:ext uri="{BB962C8B-B14F-4D97-AF65-F5344CB8AC3E}">
        <p14:creationId xmlns:p14="http://schemas.microsoft.com/office/powerpoint/2010/main" val="1444970942"/>
      </p:ext>
    </p:extLst>
  </p:cSld>
  <p:clrMapOvr>
    <a:masterClrMapping/>
  </p:clrMapOvr>
  <p:extLst>
    <p:ext uri="{DCECCB84-F9BA-43D5-87BE-67443E8EF086}">
      <p15:sldGuideLst xmlns:p15="http://schemas.microsoft.com/office/powerpoint/2012/main">
        <p15:guide id="1" orient="horz" pos="475">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Full Page Photo">
    <p:spTree>
      <p:nvGrpSpPr>
        <p:cNvPr id="1" name=""/>
        <p:cNvGrpSpPr/>
        <p:nvPr/>
      </p:nvGrpSpPr>
      <p:grpSpPr>
        <a:xfrm>
          <a:off x="0" y="0"/>
          <a:ext cx="0" cy="0"/>
          <a:chOff x="0" y="0"/>
          <a:chExt cx="0" cy="0"/>
        </a:xfrm>
      </p:grpSpPr>
      <p:sp>
        <p:nvSpPr>
          <p:cNvPr id="3" name="Picture Placeholder 7"/>
          <p:cNvSpPr>
            <a:spLocks noGrp="1"/>
          </p:cNvSpPr>
          <p:nvPr>
            <p:ph type="pic" sz="quarter" idx="10" hasCustomPrompt="1"/>
          </p:nvPr>
        </p:nvSpPr>
        <p:spPr>
          <a:xfrm>
            <a:off x="477044" y="430311"/>
            <a:ext cx="11887200" cy="6425247"/>
          </a:xfrm>
        </p:spPr>
        <p:txBody>
          <a:bodyPr anchor="ctr">
            <a:normAutofit/>
          </a:bodyPr>
          <a:lstStyle>
            <a:lvl1pPr marL="0" indent="0" algn="ctr">
              <a:buNone/>
              <a:defRPr sz="2000" b="1" baseline="0">
                <a:solidFill>
                  <a:schemeClr val="bg2"/>
                </a:solidFill>
              </a:defRPr>
            </a:lvl1pPr>
          </a:lstStyle>
          <a:p>
            <a:r>
              <a:rPr lang="en-US" dirty="0"/>
              <a:t>Insert Full Background Photo Photo To Highlight a Key Message</a:t>
            </a:r>
          </a:p>
        </p:txBody>
      </p:sp>
      <p:sp>
        <p:nvSpPr>
          <p:cNvPr id="5" name="Slide title"/>
          <p:cNvSpPr>
            <a:spLocks noGrp="1" noChangeArrowheads="1"/>
          </p:cNvSpPr>
          <p:nvPr>
            <p:ph type="title" hasCustomPrompt="1"/>
          </p:nvPr>
        </p:nvSpPr>
        <p:spPr bwMode="gray">
          <a:xfrm>
            <a:off x="789279" y="737176"/>
            <a:ext cx="6129806" cy="412715"/>
          </a:xfrm>
          <a:prstGeom prst="rect">
            <a:avLst/>
          </a:prstGeom>
          <a:noFill/>
          <a:ln w="9525">
            <a:noFill/>
            <a:miter lim="800000"/>
            <a:headEnd/>
            <a:tailEnd/>
          </a:ln>
          <a:effectLst/>
        </p:spPr>
        <p:txBody>
          <a:bodyPr vert="horz" wrap="square" lIns="0" tIns="0" rIns="72000" bIns="0" numCol="1" anchor="t" anchorCtr="0" compatLnSpc="1">
            <a:prstTxWarp prst="textNoShape">
              <a:avLst/>
            </a:prstTxWarp>
          </a:bodyPr>
          <a:lstStyle>
            <a:lvl1pPr>
              <a:defRPr>
                <a:solidFill>
                  <a:schemeClr val="tx2"/>
                </a:solidFill>
              </a:defRPr>
            </a:lvl1pPr>
          </a:lstStyle>
          <a:p>
            <a:pPr lvl="0"/>
            <a:r>
              <a:rPr lang="en-CA" noProof="1"/>
              <a:t>This is a title</a:t>
            </a:r>
          </a:p>
        </p:txBody>
      </p:sp>
      <p:cxnSp>
        <p:nvCxnSpPr>
          <p:cNvPr id="6" name="Straight Connector 5"/>
          <p:cNvCxnSpPr/>
          <p:nvPr userDrawn="1"/>
        </p:nvCxnSpPr>
        <p:spPr>
          <a:xfrm>
            <a:off x="477044" y="455926"/>
            <a:ext cx="11887200" cy="0"/>
          </a:xfrm>
          <a:prstGeom prst="line">
            <a:avLst/>
          </a:prstGeom>
          <a:ln w="66675">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00243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Quote with Full Slide B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181480" y="184728"/>
            <a:ext cx="12478327" cy="6853668"/>
          </a:xfrm>
          <a:prstGeom prst="rect">
            <a:avLst/>
          </a:prstGeom>
          <a:solidFill>
            <a:schemeClr val="accent3">
              <a:alpha val="67000"/>
            </a:schemeClr>
          </a:solidFill>
        </p:spPr>
        <p:txBody>
          <a:bodyPr lIns="1920240" tIns="182880" rIns="1920240" bIns="182880" anchor="ctr" anchorCtr="0">
            <a:noAutofit/>
          </a:bodyPr>
          <a:lstStyle>
            <a:lvl1pPr algn="ctr">
              <a:defRPr sz="3200" b="0">
                <a:solidFill>
                  <a:schemeClr val="tx2"/>
                </a:solidFill>
              </a:defRPr>
            </a:lvl1pPr>
          </a:lstStyle>
          <a:p>
            <a:r>
              <a:rPr lang="en-US" dirty="0"/>
              <a:t>This is a sample quote to draw help make a point based on what people are saying</a:t>
            </a:r>
            <a:br>
              <a:rPr lang="en-US" dirty="0"/>
            </a:br>
            <a:r>
              <a:rPr lang="en-US" dirty="0"/>
              <a:t>(Use Format Background to Change Picture)</a:t>
            </a:r>
          </a:p>
        </p:txBody>
      </p:sp>
      <p:sp>
        <p:nvSpPr>
          <p:cNvPr id="6" name="Subtitle 2"/>
          <p:cNvSpPr>
            <a:spLocks noGrp="1"/>
          </p:cNvSpPr>
          <p:nvPr>
            <p:ph type="subTitle" idx="1" hasCustomPrompt="1"/>
          </p:nvPr>
        </p:nvSpPr>
        <p:spPr>
          <a:xfrm>
            <a:off x="0" y="5578763"/>
            <a:ext cx="12841288" cy="780473"/>
          </a:xfrm>
        </p:spPr>
        <p:txBody>
          <a:bodyPr anchor="ctr">
            <a:normAutofit/>
          </a:bodyPr>
          <a:lstStyle>
            <a:lvl1pPr marL="0" indent="0" algn="ctr">
              <a:buNone/>
              <a:defRPr sz="18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lgn="ctr"/>
            <a:r>
              <a:rPr lang="en-US" dirty="0">
                <a:solidFill>
                  <a:schemeClr val="tx2"/>
                </a:solidFill>
              </a:rPr>
              <a:t>Brianna Sullivan</a:t>
            </a:r>
          </a:p>
        </p:txBody>
      </p:sp>
      <p:sp>
        <p:nvSpPr>
          <p:cNvPr id="4" name="Freeform 3">
            <a:extLst>
              <a:ext uri="{FF2B5EF4-FFF2-40B4-BE49-F238E27FC236}">
                <a16:creationId xmlns:a16="http://schemas.microsoft.com/office/drawing/2014/main" id="{8E8A6A2C-8C88-3241-8B6A-AC170FE03852}"/>
              </a:ext>
            </a:extLst>
          </p:cNvPr>
          <p:cNvSpPr/>
          <p:nvPr userDrawn="1"/>
        </p:nvSpPr>
        <p:spPr>
          <a:xfrm>
            <a:off x="0" y="-1"/>
            <a:ext cx="12841288" cy="7223125"/>
          </a:xfrm>
          <a:custGeom>
            <a:avLst/>
            <a:gdLst>
              <a:gd name="connsiteX0" fmla="*/ 181479 w 12841288"/>
              <a:gd name="connsiteY0" fmla="*/ 184729 h 7223125"/>
              <a:gd name="connsiteX1" fmla="*/ 181479 w 12841288"/>
              <a:gd name="connsiteY1" fmla="*/ 7038397 h 7223125"/>
              <a:gd name="connsiteX2" fmla="*/ 12659806 w 12841288"/>
              <a:gd name="connsiteY2" fmla="*/ 7038397 h 7223125"/>
              <a:gd name="connsiteX3" fmla="*/ 12659806 w 12841288"/>
              <a:gd name="connsiteY3" fmla="*/ 184729 h 7223125"/>
              <a:gd name="connsiteX4" fmla="*/ 0 w 12841288"/>
              <a:gd name="connsiteY4" fmla="*/ 0 h 7223125"/>
              <a:gd name="connsiteX5" fmla="*/ 12841288 w 12841288"/>
              <a:gd name="connsiteY5" fmla="*/ 0 h 7223125"/>
              <a:gd name="connsiteX6" fmla="*/ 12841288 w 12841288"/>
              <a:gd name="connsiteY6" fmla="*/ 7223125 h 7223125"/>
              <a:gd name="connsiteX7" fmla="*/ 0 w 12841288"/>
              <a:gd name="connsiteY7" fmla="*/ 7223125 h 7223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41288" h="7223125">
                <a:moveTo>
                  <a:pt x="181479" y="184729"/>
                </a:moveTo>
                <a:lnTo>
                  <a:pt x="181479" y="7038397"/>
                </a:lnTo>
                <a:lnTo>
                  <a:pt x="12659806" y="7038397"/>
                </a:lnTo>
                <a:lnTo>
                  <a:pt x="12659806" y="184729"/>
                </a:lnTo>
                <a:close/>
                <a:moveTo>
                  <a:pt x="0" y="0"/>
                </a:moveTo>
                <a:lnTo>
                  <a:pt x="12841288" y="0"/>
                </a:lnTo>
                <a:lnTo>
                  <a:pt x="12841288" y="7223125"/>
                </a:lnTo>
                <a:lnTo>
                  <a:pt x="0" y="7223125"/>
                </a:lnTo>
                <a:close/>
              </a:path>
            </a:pathLst>
          </a:custGeom>
          <a:solidFill>
            <a:schemeClr val="tx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noAutofit/>
          </a:bodyPr>
          <a:lstStyle/>
          <a:p>
            <a:pPr algn="ctr"/>
            <a:endParaRPr lang="en-US" sz="2000" b="1" dirty="0">
              <a:solidFill>
                <a:schemeClr val="tx2"/>
              </a:solidFill>
              <a:latin typeface="+mj-lt"/>
            </a:endParaRPr>
          </a:p>
        </p:txBody>
      </p:sp>
    </p:spTree>
    <p:extLst>
      <p:ext uri="{BB962C8B-B14F-4D97-AF65-F5344CB8AC3E}">
        <p14:creationId xmlns:p14="http://schemas.microsoft.com/office/powerpoint/2010/main" val="100861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Slide Solid Background">
    <p:bg>
      <p:bgPr>
        <a:solidFill>
          <a:schemeClr val="accent3"/>
        </a:solidFill>
        <a:effectLst/>
      </p:bgPr>
    </p:bg>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0" y="1721561"/>
            <a:ext cx="12841288" cy="3780000"/>
          </a:xfrm>
          <a:prstGeom prst="rect">
            <a:avLst/>
          </a:prstGeom>
        </p:spPr>
        <p:txBody>
          <a:bodyPr lIns="1920240" tIns="45720" rIns="1920240" bIns="45720" anchor="ctr" anchorCtr="0">
            <a:noAutofit/>
          </a:bodyPr>
          <a:lstStyle>
            <a:lvl1pPr algn="ctr">
              <a:defRPr sz="4600" b="0">
                <a:solidFill>
                  <a:schemeClr val="tx2"/>
                </a:solidFill>
              </a:defRPr>
            </a:lvl1pPr>
          </a:lstStyle>
          <a:p>
            <a:r>
              <a:rPr lang="en-US" dirty="0"/>
              <a:t>This is a sample quote to draw help make a point based on what people are saying</a:t>
            </a:r>
          </a:p>
        </p:txBody>
      </p:sp>
      <p:grpSp>
        <p:nvGrpSpPr>
          <p:cNvPr id="35" name="Group 34"/>
          <p:cNvGrpSpPr/>
          <p:nvPr/>
        </p:nvGrpSpPr>
        <p:grpSpPr>
          <a:xfrm>
            <a:off x="1569163" y="2028307"/>
            <a:ext cx="1553859" cy="1211604"/>
            <a:chOff x="1422137" y="1996264"/>
            <a:chExt cx="1197131" cy="933450"/>
          </a:xfrm>
        </p:grpSpPr>
        <p:grpSp>
          <p:nvGrpSpPr>
            <p:cNvPr id="14" name="Group 4"/>
            <p:cNvGrpSpPr>
              <a:grpSpLocks noChangeAspect="1"/>
            </p:cNvGrpSpPr>
            <p:nvPr/>
          </p:nvGrpSpPr>
          <p:grpSpPr bwMode="auto">
            <a:xfrm>
              <a:off x="1422137" y="1996264"/>
              <a:ext cx="550863" cy="933450"/>
              <a:chOff x="610" y="950"/>
              <a:chExt cx="347" cy="588"/>
            </a:xfrm>
          </p:grpSpPr>
          <p:sp>
            <p:nvSpPr>
              <p:cNvPr id="15" name="AutoShape 3"/>
              <p:cNvSpPr>
                <a:spLocks noChangeAspect="1" noChangeArrowheads="1" noTextEdit="1"/>
              </p:cNvSpPr>
              <p:nvPr/>
            </p:nvSpPr>
            <p:spPr bwMode="auto">
              <a:xfrm>
                <a:off x="610" y="950"/>
                <a:ext cx="347" cy="58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5"/>
              <p:cNvSpPr>
                <a:spLocks/>
              </p:cNvSpPr>
              <p:nvPr/>
            </p:nvSpPr>
            <p:spPr bwMode="auto">
              <a:xfrm>
                <a:off x="612" y="948"/>
                <a:ext cx="347" cy="588"/>
              </a:xfrm>
              <a:custGeom>
                <a:avLst/>
                <a:gdLst>
                  <a:gd name="T0" fmla="*/ 75 w 144"/>
                  <a:gd name="T1" fmla="*/ 0 h 246"/>
                  <a:gd name="T2" fmla="*/ 94 w 144"/>
                  <a:gd name="T3" fmla="*/ 14 h 246"/>
                  <a:gd name="T4" fmla="*/ 41 w 144"/>
                  <a:gd name="T5" fmla="*/ 85 h 246"/>
                  <a:gd name="T6" fmla="*/ 24 w 144"/>
                  <a:gd name="T7" fmla="*/ 126 h 246"/>
                  <a:gd name="T8" fmla="*/ 24 w 144"/>
                  <a:gd name="T9" fmla="*/ 222 h 246"/>
                  <a:gd name="T10" fmla="*/ 120 w 144"/>
                  <a:gd name="T11" fmla="*/ 222 h 246"/>
                  <a:gd name="T12" fmla="*/ 120 w 144"/>
                  <a:gd name="T13" fmla="*/ 138 h 246"/>
                  <a:gd name="T14" fmla="*/ 60 w 144"/>
                  <a:gd name="T15" fmla="*/ 138 h 246"/>
                  <a:gd name="T16" fmla="*/ 60 w 144"/>
                  <a:gd name="T17" fmla="*/ 114 h 246"/>
                  <a:gd name="T18" fmla="*/ 120 w 144"/>
                  <a:gd name="T19" fmla="*/ 114 h 246"/>
                  <a:gd name="T20" fmla="*/ 144 w 144"/>
                  <a:gd name="T21" fmla="*/ 138 h 246"/>
                  <a:gd name="T22" fmla="*/ 144 w 144"/>
                  <a:gd name="T23" fmla="*/ 222 h 246"/>
                  <a:gd name="T24" fmla="*/ 120 w 144"/>
                  <a:gd name="T25" fmla="*/ 246 h 246"/>
                  <a:gd name="T26" fmla="*/ 20 w 144"/>
                  <a:gd name="T27" fmla="*/ 246 h 246"/>
                  <a:gd name="T28" fmla="*/ 0 w 144"/>
                  <a:gd name="T29" fmla="*/ 222 h 246"/>
                  <a:gd name="T30" fmla="*/ 0 w 144"/>
                  <a:gd name="T31" fmla="*/ 126 h 246"/>
                  <a:gd name="T32" fmla="*/ 22 w 144"/>
                  <a:gd name="T33" fmla="*/ 70 h 246"/>
                  <a:gd name="T34" fmla="*/ 75 w 144"/>
                  <a:gd name="T35"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4" h="246">
                    <a:moveTo>
                      <a:pt x="75" y="0"/>
                    </a:moveTo>
                    <a:cubicBezTo>
                      <a:pt x="94" y="14"/>
                      <a:pt x="94" y="14"/>
                      <a:pt x="94" y="14"/>
                    </a:cubicBezTo>
                    <a:cubicBezTo>
                      <a:pt x="41" y="85"/>
                      <a:pt x="41" y="85"/>
                      <a:pt x="41" y="85"/>
                    </a:cubicBezTo>
                    <a:cubicBezTo>
                      <a:pt x="31" y="97"/>
                      <a:pt x="24" y="110"/>
                      <a:pt x="24" y="126"/>
                    </a:cubicBezTo>
                    <a:cubicBezTo>
                      <a:pt x="24" y="222"/>
                      <a:pt x="24" y="222"/>
                      <a:pt x="24" y="222"/>
                    </a:cubicBezTo>
                    <a:cubicBezTo>
                      <a:pt x="120" y="222"/>
                      <a:pt x="120" y="222"/>
                      <a:pt x="120" y="222"/>
                    </a:cubicBezTo>
                    <a:cubicBezTo>
                      <a:pt x="120" y="138"/>
                      <a:pt x="120" y="138"/>
                      <a:pt x="120" y="138"/>
                    </a:cubicBezTo>
                    <a:cubicBezTo>
                      <a:pt x="60" y="138"/>
                      <a:pt x="60" y="138"/>
                      <a:pt x="60" y="138"/>
                    </a:cubicBezTo>
                    <a:cubicBezTo>
                      <a:pt x="60" y="114"/>
                      <a:pt x="60" y="114"/>
                      <a:pt x="60" y="114"/>
                    </a:cubicBezTo>
                    <a:cubicBezTo>
                      <a:pt x="120" y="114"/>
                      <a:pt x="120" y="114"/>
                      <a:pt x="120" y="114"/>
                    </a:cubicBezTo>
                    <a:cubicBezTo>
                      <a:pt x="133" y="114"/>
                      <a:pt x="144" y="125"/>
                      <a:pt x="144" y="138"/>
                    </a:cubicBezTo>
                    <a:cubicBezTo>
                      <a:pt x="144" y="222"/>
                      <a:pt x="144" y="222"/>
                      <a:pt x="144" y="222"/>
                    </a:cubicBezTo>
                    <a:cubicBezTo>
                      <a:pt x="144" y="235"/>
                      <a:pt x="133" y="246"/>
                      <a:pt x="120" y="246"/>
                    </a:cubicBezTo>
                    <a:cubicBezTo>
                      <a:pt x="20" y="246"/>
                      <a:pt x="20" y="246"/>
                      <a:pt x="20" y="246"/>
                    </a:cubicBezTo>
                    <a:cubicBezTo>
                      <a:pt x="7" y="246"/>
                      <a:pt x="0" y="235"/>
                      <a:pt x="0" y="222"/>
                    </a:cubicBezTo>
                    <a:cubicBezTo>
                      <a:pt x="0" y="126"/>
                      <a:pt x="0" y="126"/>
                      <a:pt x="0" y="126"/>
                    </a:cubicBezTo>
                    <a:cubicBezTo>
                      <a:pt x="0" y="105"/>
                      <a:pt x="9" y="86"/>
                      <a:pt x="22" y="70"/>
                    </a:cubicBezTo>
                    <a:lnTo>
                      <a:pt x="75" y="0"/>
                    </a:lnTo>
                    <a:close/>
                  </a:path>
                </a:pathLst>
              </a:custGeom>
              <a:solidFill>
                <a:schemeClr val="tx2">
                  <a:alpha val="42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32" name="Group 4"/>
            <p:cNvGrpSpPr>
              <a:grpSpLocks noChangeAspect="1"/>
            </p:cNvGrpSpPr>
            <p:nvPr/>
          </p:nvGrpSpPr>
          <p:grpSpPr bwMode="auto">
            <a:xfrm>
              <a:off x="2068405" y="1996264"/>
              <a:ext cx="550863" cy="933450"/>
              <a:chOff x="610" y="950"/>
              <a:chExt cx="347" cy="588"/>
            </a:xfrm>
          </p:grpSpPr>
          <p:sp>
            <p:nvSpPr>
              <p:cNvPr id="33" name="AutoShape 3"/>
              <p:cNvSpPr>
                <a:spLocks noChangeAspect="1" noChangeArrowheads="1" noTextEdit="1"/>
              </p:cNvSpPr>
              <p:nvPr/>
            </p:nvSpPr>
            <p:spPr bwMode="auto">
              <a:xfrm>
                <a:off x="610" y="950"/>
                <a:ext cx="347" cy="58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4" name="Freeform 5"/>
              <p:cNvSpPr>
                <a:spLocks/>
              </p:cNvSpPr>
              <p:nvPr/>
            </p:nvSpPr>
            <p:spPr bwMode="auto">
              <a:xfrm>
                <a:off x="612" y="948"/>
                <a:ext cx="347" cy="588"/>
              </a:xfrm>
              <a:custGeom>
                <a:avLst/>
                <a:gdLst>
                  <a:gd name="T0" fmla="*/ 75 w 144"/>
                  <a:gd name="T1" fmla="*/ 0 h 246"/>
                  <a:gd name="T2" fmla="*/ 94 w 144"/>
                  <a:gd name="T3" fmla="*/ 14 h 246"/>
                  <a:gd name="T4" fmla="*/ 41 w 144"/>
                  <a:gd name="T5" fmla="*/ 85 h 246"/>
                  <a:gd name="T6" fmla="*/ 24 w 144"/>
                  <a:gd name="T7" fmla="*/ 126 h 246"/>
                  <a:gd name="T8" fmla="*/ 24 w 144"/>
                  <a:gd name="T9" fmla="*/ 222 h 246"/>
                  <a:gd name="T10" fmla="*/ 120 w 144"/>
                  <a:gd name="T11" fmla="*/ 222 h 246"/>
                  <a:gd name="T12" fmla="*/ 120 w 144"/>
                  <a:gd name="T13" fmla="*/ 138 h 246"/>
                  <a:gd name="T14" fmla="*/ 60 w 144"/>
                  <a:gd name="T15" fmla="*/ 138 h 246"/>
                  <a:gd name="T16" fmla="*/ 60 w 144"/>
                  <a:gd name="T17" fmla="*/ 114 h 246"/>
                  <a:gd name="T18" fmla="*/ 120 w 144"/>
                  <a:gd name="T19" fmla="*/ 114 h 246"/>
                  <a:gd name="T20" fmla="*/ 144 w 144"/>
                  <a:gd name="T21" fmla="*/ 138 h 246"/>
                  <a:gd name="T22" fmla="*/ 144 w 144"/>
                  <a:gd name="T23" fmla="*/ 222 h 246"/>
                  <a:gd name="T24" fmla="*/ 120 w 144"/>
                  <a:gd name="T25" fmla="*/ 246 h 246"/>
                  <a:gd name="T26" fmla="*/ 20 w 144"/>
                  <a:gd name="T27" fmla="*/ 246 h 246"/>
                  <a:gd name="T28" fmla="*/ 0 w 144"/>
                  <a:gd name="T29" fmla="*/ 222 h 246"/>
                  <a:gd name="T30" fmla="*/ 0 w 144"/>
                  <a:gd name="T31" fmla="*/ 126 h 246"/>
                  <a:gd name="T32" fmla="*/ 22 w 144"/>
                  <a:gd name="T33" fmla="*/ 70 h 246"/>
                  <a:gd name="T34" fmla="*/ 75 w 144"/>
                  <a:gd name="T35"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4" h="246">
                    <a:moveTo>
                      <a:pt x="75" y="0"/>
                    </a:moveTo>
                    <a:cubicBezTo>
                      <a:pt x="94" y="14"/>
                      <a:pt x="94" y="14"/>
                      <a:pt x="94" y="14"/>
                    </a:cubicBezTo>
                    <a:cubicBezTo>
                      <a:pt x="41" y="85"/>
                      <a:pt x="41" y="85"/>
                      <a:pt x="41" y="85"/>
                    </a:cubicBezTo>
                    <a:cubicBezTo>
                      <a:pt x="31" y="97"/>
                      <a:pt x="24" y="110"/>
                      <a:pt x="24" y="126"/>
                    </a:cubicBezTo>
                    <a:cubicBezTo>
                      <a:pt x="24" y="222"/>
                      <a:pt x="24" y="222"/>
                      <a:pt x="24" y="222"/>
                    </a:cubicBezTo>
                    <a:cubicBezTo>
                      <a:pt x="120" y="222"/>
                      <a:pt x="120" y="222"/>
                      <a:pt x="120" y="222"/>
                    </a:cubicBezTo>
                    <a:cubicBezTo>
                      <a:pt x="120" y="138"/>
                      <a:pt x="120" y="138"/>
                      <a:pt x="120" y="138"/>
                    </a:cubicBezTo>
                    <a:cubicBezTo>
                      <a:pt x="60" y="138"/>
                      <a:pt x="60" y="138"/>
                      <a:pt x="60" y="138"/>
                    </a:cubicBezTo>
                    <a:cubicBezTo>
                      <a:pt x="60" y="114"/>
                      <a:pt x="60" y="114"/>
                      <a:pt x="60" y="114"/>
                    </a:cubicBezTo>
                    <a:cubicBezTo>
                      <a:pt x="120" y="114"/>
                      <a:pt x="120" y="114"/>
                      <a:pt x="120" y="114"/>
                    </a:cubicBezTo>
                    <a:cubicBezTo>
                      <a:pt x="133" y="114"/>
                      <a:pt x="144" y="125"/>
                      <a:pt x="144" y="138"/>
                    </a:cubicBezTo>
                    <a:cubicBezTo>
                      <a:pt x="144" y="222"/>
                      <a:pt x="144" y="222"/>
                      <a:pt x="144" y="222"/>
                    </a:cubicBezTo>
                    <a:cubicBezTo>
                      <a:pt x="144" y="235"/>
                      <a:pt x="133" y="246"/>
                      <a:pt x="120" y="246"/>
                    </a:cubicBezTo>
                    <a:cubicBezTo>
                      <a:pt x="20" y="246"/>
                      <a:pt x="20" y="246"/>
                      <a:pt x="20" y="246"/>
                    </a:cubicBezTo>
                    <a:cubicBezTo>
                      <a:pt x="7" y="246"/>
                      <a:pt x="0" y="235"/>
                      <a:pt x="0" y="222"/>
                    </a:cubicBezTo>
                    <a:cubicBezTo>
                      <a:pt x="0" y="126"/>
                      <a:pt x="0" y="126"/>
                      <a:pt x="0" y="126"/>
                    </a:cubicBezTo>
                    <a:cubicBezTo>
                      <a:pt x="0" y="105"/>
                      <a:pt x="9" y="86"/>
                      <a:pt x="22" y="70"/>
                    </a:cubicBezTo>
                    <a:lnTo>
                      <a:pt x="75" y="0"/>
                    </a:lnTo>
                    <a:close/>
                  </a:path>
                </a:pathLst>
              </a:custGeom>
              <a:solidFill>
                <a:schemeClr val="tx2">
                  <a:alpha val="23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19" name="Group 18"/>
          <p:cNvGrpSpPr/>
          <p:nvPr/>
        </p:nvGrpSpPr>
        <p:grpSpPr>
          <a:xfrm rot="10800000">
            <a:off x="9718199" y="2157617"/>
            <a:ext cx="1553859" cy="1211604"/>
            <a:chOff x="1422137" y="1996264"/>
            <a:chExt cx="1197131" cy="933450"/>
          </a:xfrm>
        </p:grpSpPr>
        <p:grpSp>
          <p:nvGrpSpPr>
            <p:cNvPr id="20" name="Group 4"/>
            <p:cNvGrpSpPr>
              <a:grpSpLocks noChangeAspect="1"/>
            </p:cNvGrpSpPr>
            <p:nvPr/>
          </p:nvGrpSpPr>
          <p:grpSpPr bwMode="auto">
            <a:xfrm>
              <a:off x="1422137" y="1996264"/>
              <a:ext cx="550863" cy="933450"/>
              <a:chOff x="610" y="950"/>
              <a:chExt cx="347" cy="588"/>
            </a:xfrm>
          </p:grpSpPr>
          <p:sp>
            <p:nvSpPr>
              <p:cNvPr id="24" name="AutoShape 3"/>
              <p:cNvSpPr>
                <a:spLocks noChangeAspect="1" noChangeArrowheads="1" noTextEdit="1"/>
              </p:cNvSpPr>
              <p:nvPr/>
            </p:nvSpPr>
            <p:spPr bwMode="auto">
              <a:xfrm>
                <a:off x="610" y="950"/>
                <a:ext cx="347" cy="58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5"/>
              <p:cNvSpPr>
                <a:spLocks/>
              </p:cNvSpPr>
              <p:nvPr/>
            </p:nvSpPr>
            <p:spPr bwMode="auto">
              <a:xfrm>
                <a:off x="612" y="948"/>
                <a:ext cx="347" cy="588"/>
              </a:xfrm>
              <a:custGeom>
                <a:avLst/>
                <a:gdLst>
                  <a:gd name="T0" fmla="*/ 75 w 144"/>
                  <a:gd name="T1" fmla="*/ 0 h 246"/>
                  <a:gd name="T2" fmla="*/ 94 w 144"/>
                  <a:gd name="T3" fmla="*/ 14 h 246"/>
                  <a:gd name="T4" fmla="*/ 41 w 144"/>
                  <a:gd name="T5" fmla="*/ 85 h 246"/>
                  <a:gd name="T6" fmla="*/ 24 w 144"/>
                  <a:gd name="T7" fmla="*/ 126 h 246"/>
                  <a:gd name="T8" fmla="*/ 24 w 144"/>
                  <a:gd name="T9" fmla="*/ 222 h 246"/>
                  <a:gd name="T10" fmla="*/ 120 w 144"/>
                  <a:gd name="T11" fmla="*/ 222 h 246"/>
                  <a:gd name="T12" fmla="*/ 120 w 144"/>
                  <a:gd name="T13" fmla="*/ 138 h 246"/>
                  <a:gd name="T14" fmla="*/ 60 w 144"/>
                  <a:gd name="T15" fmla="*/ 138 h 246"/>
                  <a:gd name="T16" fmla="*/ 60 w 144"/>
                  <a:gd name="T17" fmla="*/ 114 h 246"/>
                  <a:gd name="T18" fmla="*/ 120 w 144"/>
                  <a:gd name="T19" fmla="*/ 114 h 246"/>
                  <a:gd name="T20" fmla="*/ 144 w 144"/>
                  <a:gd name="T21" fmla="*/ 138 h 246"/>
                  <a:gd name="T22" fmla="*/ 144 w 144"/>
                  <a:gd name="T23" fmla="*/ 222 h 246"/>
                  <a:gd name="T24" fmla="*/ 120 w 144"/>
                  <a:gd name="T25" fmla="*/ 246 h 246"/>
                  <a:gd name="T26" fmla="*/ 20 w 144"/>
                  <a:gd name="T27" fmla="*/ 246 h 246"/>
                  <a:gd name="T28" fmla="*/ 0 w 144"/>
                  <a:gd name="T29" fmla="*/ 222 h 246"/>
                  <a:gd name="T30" fmla="*/ 0 w 144"/>
                  <a:gd name="T31" fmla="*/ 126 h 246"/>
                  <a:gd name="T32" fmla="*/ 22 w 144"/>
                  <a:gd name="T33" fmla="*/ 70 h 246"/>
                  <a:gd name="T34" fmla="*/ 75 w 144"/>
                  <a:gd name="T35"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4" h="246">
                    <a:moveTo>
                      <a:pt x="75" y="0"/>
                    </a:moveTo>
                    <a:cubicBezTo>
                      <a:pt x="94" y="14"/>
                      <a:pt x="94" y="14"/>
                      <a:pt x="94" y="14"/>
                    </a:cubicBezTo>
                    <a:cubicBezTo>
                      <a:pt x="41" y="85"/>
                      <a:pt x="41" y="85"/>
                      <a:pt x="41" y="85"/>
                    </a:cubicBezTo>
                    <a:cubicBezTo>
                      <a:pt x="31" y="97"/>
                      <a:pt x="24" y="110"/>
                      <a:pt x="24" y="126"/>
                    </a:cubicBezTo>
                    <a:cubicBezTo>
                      <a:pt x="24" y="222"/>
                      <a:pt x="24" y="222"/>
                      <a:pt x="24" y="222"/>
                    </a:cubicBezTo>
                    <a:cubicBezTo>
                      <a:pt x="120" y="222"/>
                      <a:pt x="120" y="222"/>
                      <a:pt x="120" y="222"/>
                    </a:cubicBezTo>
                    <a:cubicBezTo>
                      <a:pt x="120" y="138"/>
                      <a:pt x="120" y="138"/>
                      <a:pt x="120" y="138"/>
                    </a:cubicBezTo>
                    <a:cubicBezTo>
                      <a:pt x="60" y="138"/>
                      <a:pt x="60" y="138"/>
                      <a:pt x="60" y="138"/>
                    </a:cubicBezTo>
                    <a:cubicBezTo>
                      <a:pt x="60" y="114"/>
                      <a:pt x="60" y="114"/>
                      <a:pt x="60" y="114"/>
                    </a:cubicBezTo>
                    <a:cubicBezTo>
                      <a:pt x="120" y="114"/>
                      <a:pt x="120" y="114"/>
                      <a:pt x="120" y="114"/>
                    </a:cubicBezTo>
                    <a:cubicBezTo>
                      <a:pt x="133" y="114"/>
                      <a:pt x="144" y="125"/>
                      <a:pt x="144" y="138"/>
                    </a:cubicBezTo>
                    <a:cubicBezTo>
                      <a:pt x="144" y="222"/>
                      <a:pt x="144" y="222"/>
                      <a:pt x="144" y="222"/>
                    </a:cubicBezTo>
                    <a:cubicBezTo>
                      <a:pt x="144" y="235"/>
                      <a:pt x="133" y="246"/>
                      <a:pt x="120" y="246"/>
                    </a:cubicBezTo>
                    <a:cubicBezTo>
                      <a:pt x="20" y="246"/>
                      <a:pt x="20" y="246"/>
                      <a:pt x="20" y="246"/>
                    </a:cubicBezTo>
                    <a:cubicBezTo>
                      <a:pt x="7" y="246"/>
                      <a:pt x="0" y="235"/>
                      <a:pt x="0" y="222"/>
                    </a:cubicBezTo>
                    <a:cubicBezTo>
                      <a:pt x="0" y="126"/>
                      <a:pt x="0" y="126"/>
                      <a:pt x="0" y="126"/>
                    </a:cubicBezTo>
                    <a:cubicBezTo>
                      <a:pt x="0" y="105"/>
                      <a:pt x="9" y="86"/>
                      <a:pt x="22" y="70"/>
                    </a:cubicBezTo>
                    <a:lnTo>
                      <a:pt x="75" y="0"/>
                    </a:lnTo>
                    <a:close/>
                  </a:path>
                </a:pathLst>
              </a:custGeom>
              <a:solidFill>
                <a:schemeClr val="tx2">
                  <a:alpha val="42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21" name="Group 4"/>
            <p:cNvGrpSpPr>
              <a:grpSpLocks noChangeAspect="1"/>
            </p:cNvGrpSpPr>
            <p:nvPr/>
          </p:nvGrpSpPr>
          <p:grpSpPr bwMode="auto">
            <a:xfrm>
              <a:off x="2068405" y="1996264"/>
              <a:ext cx="550863" cy="933450"/>
              <a:chOff x="610" y="950"/>
              <a:chExt cx="347" cy="588"/>
            </a:xfrm>
          </p:grpSpPr>
          <p:sp>
            <p:nvSpPr>
              <p:cNvPr id="22" name="AutoShape 3"/>
              <p:cNvSpPr>
                <a:spLocks noChangeAspect="1" noChangeArrowheads="1" noTextEdit="1"/>
              </p:cNvSpPr>
              <p:nvPr/>
            </p:nvSpPr>
            <p:spPr bwMode="auto">
              <a:xfrm>
                <a:off x="610" y="950"/>
                <a:ext cx="347" cy="58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5"/>
              <p:cNvSpPr>
                <a:spLocks/>
              </p:cNvSpPr>
              <p:nvPr/>
            </p:nvSpPr>
            <p:spPr bwMode="auto">
              <a:xfrm>
                <a:off x="612" y="948"/>
                <a:ext cx="347" cy="588"/>
              </a:xfrm>
              <a:custGeom>
                <a:avLst/>
                <a:gdLst>
                  <a:gd name="T0" fmla="*/ 75 w 144"/>
                  <a:gd name="T1" fmla="*/ 0 h 246"/>
                  <a:gd name="T2" fmla="*/ 94 w 144"/>
                  <a:gd name="T3" fmla="*/ 14 h 246"/>
                  <a:gd name="T4" fmla="*/ 41 w 144"/>
                  <a:gd name="T5" fmla="*/ 85 h 246"/>
                  <a:gd name="T6" fmla="*/ 24 w 144"/>
                  <a:gd name="T7" fmla="*/ 126 h 246"/>
                  <a:gd name="T8" fmla="*/ 24 w 144"/>
                  <a:gd name="T9" fmla="*/ 222 h 246"/>
                  <a:gd name="T10" fmla="*/ 120 w 144"/>
                  <a:gd name="T11" fmla="*/ 222 h 246"/>
                  <a:gd name="T12" fmla="*/ 120 w 144"/>
                  <a:gd name="T13" fmla="*/ 138 h 246"/>
                  <a:gd name="T14" fmla="*/ 60 w 144"/>
                  <a:gd name="T15" fmla="*/ 138 h 246"/>
                  <a:gd name="T16" fmla="*/ 60 w 144"/>
                  <a:gd name="T17" fmla="*/ 114 h 246"/>
                  <a:gd name="T18" fmla="*/ 120 w 144"/>
                  <a:gd name="T19" fmla="*/ 114 h 246"/>
                  <a:gd name="T20" fmla="*/ 144 w 144"/>
                  <a:gd name="T21" fmla="*/ 138 h 246"/>
                  <a:gd name="T22" fmla="*/ 144 w 144"/>
                  <a:gd name="T23" fmla="*/ 222 h 246"/>
                  <a:gd name="T24" fmla="*/ 120 w 144"/>
                  <a:gd name="T25" fmla="*/ 246 h 246"/>
                  <a:gd name="T26" fmla="*/ 20 w 144"/>
                  <a:gd name="T27" fmla="*/ 246 h 246"/>
                  <a:gd name="T28" fmla="*/ 0 w 144"/>
                  <a:gd name="T29" fmla="*/ 222 h 246"/>
                  <a:gd name="T30" fmla="*/ 0 w 144"/>
                  <a:gd name="T31" fmla="*/ 126 h 246"/>
                  <a:gd name="T32" fmla="*/ 22 w 144"/>
                  <a:gd name="T33" fmla="*/ 70 h 246"/>
                  <a:gd name="T34" fmla="*/ 75 w 144"/>
                  <a:gd name="T35"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4" h="246">
                    <a:moveTo>
                      <a:pt x="75" y="0"/>
                    </a:moveTo>
                    <a:cubicBezTo>
                      <a:pt x="94" y="14"/>
                      <a:pt x="94" y="14"/>
                      <a:pt x="94" y="14"/>
                    </a:cubicBezTo>
                    <a:cubicBezTo>
                      <a:pt x="41" y="85"/>
                      <a:pt x="41" y="85"/>
                      <a:pt x="41" y="85"/>
                    </a:cubicBezTo>
                    <a:cubicBezTo>
                      <a:pt x="31" y="97"/>
                      <a:pt x="24" y="110"/>
                      <a:pt x="24" y="126"/>
                    </a:cubicBezTo>
                    <a:cubicBezTo>
                      <a:pt x="24" y="222"/>
                      <a:pt x="24" y="222"/>
                      <a:pt x="24" y="222"/>
                    </a:cubicBezTo>
                    <a:cubicBezTo>
                      <a:pt x="120" y="222"/>
                      <a:pt x="120" y="222"/>
                      <a:pt x="120" y="222"/>
                    </a:cubicBezTo>
                    <a:cubicBezTo>
                      <a:pt x="120" y="138"/>
                      <a:pt x="120" y="138"/>
                      <a:pt x="120" y="138"/>
                    </a:cubicBezTo>
                    <a:cubicBezTo>
                      <a:pt x="60" y="138"/>
                      <a:pt x="60" y="138"/>
                      <a:pt x="60" y="138"/>
                    </a:cubicBezTo>
                    <a:cubicBezTo>
                      <a:pt x="60" y="114"/>
                      <a:pt x="60" y="114"/>
                      <a:pt x="60" y="114"/>
                    </a:cubicBezTo>
                    <a:cubicBezTo>
                      <a:pt x="120" y="114"/>
                      <a:pt x="120" y="114"/>
                      <a:pt x="120" y="114"/>
                    </a:cubicBezTo>
                    <a:cubicBezTo>
                      <a:pt x="133" y="114"/>
                      <a:pt x="144" y="125"/>
                      <a:pt x="144" y="138"/>
                    </a:cubicBezTo>
                    <a:cubicBezTo>
                      <a:pt x="144" y="222"/>
                      <a:pt x="144" y="222"/>
                      <a:pt x="144" y="222"/>
                    </a:cubicBezTo>
                    <a:cubicBezTo>
                      <a:pt x="144" y="235"/>
                      <a:pt x="133" y="246"/>
                      <a:pt x="120" y="246"/>
                    </a:cubicBezTo>
                    <a:cubicBezTo>
                      <a:pt x="20" y="246"/>
                      <a:pt x="20" y="246"/>
                      <a:pt x="20" y="246"/>
                    </a:cubicBezTo>
                    <a:cubicBezTo>
                      <a:pt x="7" y="246"/>
                      <a:pt x="0" y="235"/>
                      <a:pt x="0" y="222"/>
                    </a:cubicBezTo>
                    <a:cubicBezTo>
                      <a:pt x="0" y="126"/>
                      <a:pt x="0" y="126"/>
                      <a:pt x="0" y="126"/>
                    </a:cubicBezTo>
                    <a:cubicBezTo>
                      <a:pt x="0" y="105"/>
                      <a:pt x="9" y="86"/>
                      <a:pt x="22" y="70"/>
                    </a:cubicBezTo>
                    <a:lnTo>
                      <a:pt x="75" y="0"/>
                    </a:lnTo>
                    <a:close/>
                  </a:path>
                </a:pathLst>
              </a:custGeom>
              <a:solidFill>
                <a:schemeClr val="tx2">
                  <a:alpha val="23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sp>
        <p:nvSpPr>
          <p:cNvPr id="28" name="Subtitle 2"/>
          <p:cNvSpPr>
            <a:spLocks noGrp="1"/>
          </p:cNvSpPr>
          <p:nvPr>
            <p:ph type="subTitle" idx="1" hasCustomPrompt="1"/>
          </p:nvPr>
        </p:nvSpPr>
        <p:spPr>
          <a:xfrm>
            <a:off x="0" y="5578763"/>
            <a:ext cx="12841288" cy="780473"/>
          </a:xfrm>
        </p:spPr>
        <p:txBody>
          <a:bodyPr anchor="ctr">
            <a:normAutofit/>
          </a:bodyPr>
          <a:lstStyle>
            <a:lvl1pPr marL="0" indent="0" algn="ctr">
              <a:buNone/>
              <a:defRPr sz="18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lgn="ctr"/>
            <a:r>
              <a:rPr lang="en-US" dirty="0">
                <a:solidFill>
                  <a:schemeClr val="tx2"/>
                </a:solidFill>
              </a:rPr>
              <a:t>Brianna Sullivan</a:t>
            </a:r>
          </a:p>
        </p:txBody>
      </p:sp>
      <p:sp>
        <p:nvSpPr>
          <p:cNvPr id="27" name="Freeform 26"/>
          <p:cNvSpPr/>
          <p:nvPr userDrawn="1"/>
        </p:nvSpPr>
        <p:spPr>
          <a:xfrm>
            <a:off x="0" y="-1"/>
            <a:ext cx="12841288" cy="7223125"/>
          </a:xfrm>
          <a:custGeom>
            <a:avLst/>
            <a:gdLst>
              <a:gd name="connsiteX0" fmla="*/ 181479 w 12841288"/>
              <a:gd name="connsiteY0" fmla="*/ 184729 h 7223125"/>
              <a:gd name="connsiteX1" fmla="*/ 181479 w 12841288"/>
              <a:gd name="connsiteY1" fmla="*/ 7038397 h 7223125"/>
              <a:gd name="connsiteX2" fmla="*/ 12659806 w 12841288"/>
              <a:gd name="connsiteY2" fmla="*/ 7038397 h 7223125"/>
              <a:gd name="connsiteX3" fmla="*/ 12659806 w 12841288"/>
              <a:gd name="connsiteY3" fmla="*/ 184729 h 7223125"/>
              <a:gd name="connsiteX4" fmla="*/ 0 w 12841288"/>
              <a:gd name="connsiteY4" fmla="*/ 0 h 7223125"/>
              <a:gd name="connsiteX5" fmla="*/ 12841288 w 12841288"/>
              <a:gd name="connsiteY5" fmla="*/ 0 h 7223125"/>
              <a:gd name="connsiteX6" fmla="*/ 12841288 w 12841288"/>
              <a:gd name="connsiteY6" fmla="*/ 7223125 h 7223125"/>
              <a:gd name="connsiteX7" fmla="*/ 0 w 12841288"/>
              <a:gd name="connsiteY7" fmla="*/ 7223125 h 7223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41288" h="7223125">
                <a:moveTo>
                  <a:pt x="181479" y="184729"/>
                </a:moveTo>
                <a:lnTo>
                  <a:pt x="181479" y="7038397"/>
                </a:lnTo>
                <a:lnTo>
                  <a:pt x="12659806" y="7038397"/>
                </a:lnTo>
                <a:lnTo>
                  <a:pt x="12659806" y="184729"/>
                </a:lnTo>
                <a:close/>
                <a:moveTo>
                  <a:pt x="0" y="0"/>
                </a:moveTo>
                <a:lnTo>
                  <a:pt x="12841288" y="0"/>
                </a:lnTo>
                <a:lnTo>
                  <a:pt x="12841288" y="7223125"/>
                </a:lnTo>
                <a:lnTo>
                  <a:pt x="0" y="7223125"/>
                </a:lnTo>
                <a:close/>
              </a:path>
            </a:pathLst>
          </a:custGeom>
          <a:solidFill>
            <a:schemeClr val="tx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noAutofit/>
          </a:bodyPr>
          <a:lstStyle/>
          <a:p>
            <a:pPr algn="ctr"/>
            <a:endParaRPr lang="en-US" sz="2000" b="1" dirty="0">
              <a:solidFill>
                <a:schemeClr val="tx2"/>
              </a:solidFill>
              <a:latin typeface="+mj-lt"/>
            </a:endParaRPr>
          </a:p>
        </p:txBody>
      </p:sp>
    </p:spTree>
    <p:extLst>
      <p:ext uri="{BB962C8B-B14F-4D97-AF65-F5344CB8AC3E}">
        <p14:creationId xmlns:p14="http://schemas.microsoft.com/office/powerpoint/2010/main" val="3607801866"/>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001588" y="3110096"/>
            <a:ext cx="4798701" cy="621106"/>
          </a:xfrm>
          <a:prstGeom prst="rect">
            <a:avLst/>
          </a:prstGeom>
        </p:spPr>
        <p:txBody>
          <a:bodyPr lIns="0" tIns="45720" rIns="0" bIns="45720" anchor="ctr" anchorCtr="0">
            <a:noAutofit/>
          </a:bodyPr>
          <a:lstStyle>
            <a:lvl1pPr algn="ctr">
              <a:defRPr sz="6000" b="0">
                <a:solidFill>
                  <a:schemeClr val="accent2"/>
                </a:solidFill>
              </a:defRPr>
            </a:lvl1pPr>
          </a:lstStyle>
          <a:p>
            <a:r>
              <a:rPr lang="en-US" dirty="0"/>
              <a:t>Thank you</a:t>
            </a:r>
          </a:p>
        </p:txBody>
      </p:sp>
      <p:pic>
        <p:nvPicPr>
          <p:cNvPr id="10" name="Picture 9"/>
          <p:cNvPicPr>
            <a:picLocks noChangeAspect="1"/>
          </p:cNvPicPr>
          <p:nvPr/>
        </p:nvPicPr>
        <p:blipFill>
          <a:blip r:embed="rId2"/>
          <a:stretch>
            <a:fillRect/>
          </a:stretch>
        </p:blipFill>
        <p:spPr>
          <a:xfrm>
            <a:off x="5475688" y="6221651"/>
            <a:ext cx="1889912" cy="339214"/>
          </a:xfrm>
          <a:prstGeom prst="rect">
            <a:avLst/>
          </a:prstGeom>
        </p:spPr>
      </p:pic>
    </p:spTree>
    <p:extLst>
      <p:ext uri="{BB962C8B-B14F-4D97-AF65-F5344CB8AC3E}">
        <p14:creationId xmlns:p14="http://schemas.microsoft.com/office/powerpoint/2010/main" val="308096049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47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Content Slide — 1 Column with Sidebar">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5027691" y="585401"/>
            <a:ext cx="7330688" cy="5658317"/>
          </a:xfrm>
          <a:prstGeom prst="rect">
            <a:avLst/>
          </a:prstGeom>
        </p:spPr>
        <p:txBody>
          <a:bodyPr lIns="0" tIns="228600" rIns="0" bIns="0"/>
          <a:lstStyle>
            <a:lvl1pPr marL="300952" indent="-300952">
              <a:buClr>
                <a:schemeClr val="accent2"/>
              </a:buClr>
              <a:buFont typeface="Arial" charset="0"/>
              <a:buChar char="•"/>
              <a:defRPr sz="1685">
                <a:latin typeface="Roboto" charset="0"/>
                <a:ea typeface="Roboto" charset="0"/>
                <a:cs typeface="Roboto" charset="0"/>
              </a:defRPr>
            </a:lvl1pPr>
            <a:lvl2pPr>
              <a:buClr>
                <a:schemeClr val="accent2"/>
              </a:buClr>
              <a:defRPr sz="1685">
                <a:latin typeface="Roboto" charset="0"/>
                <a:ea typeface="Roboto" charset="0"/>
                <a:cs typeface="Roboto" charset="0"/>
              </a:defRPr>
            </a:lvl2pPr>
            <a:lvl3pPr>
              <a:buClr>
                <a:schemeClr val="accent2"/>
              </a:buClr>
              <a:defRPr sz="1685">
                <a:latin typeface="Roboto" charset="0"/>
                <a:ea typeface="Roboto" charset="0"/>
                <a:cs typeface="Roboto" charset="0"/>
              </a:defRPr>
            </a:lvl3pPr>
            <a:lvl4pPr>
              <a:buClr>
                <a:schemeClr val="accent2"/>
              </a:buClr>
              <a:defRPr sz="1685">
                <a:latin typeface="Roboto" charset="0"/>
                <a:ea typeface="Roboto" charset="0"/>
                <a:cs typeface="Roboto" charset="0"/>
              </a:defRPr>
            </a:lvl4pPr>
            <a:lvl5pPr>
              <a:buClr>
                <a:schemeClr val="accent2"/>
              </a:buClr>
              <a:defRPr sz="1685">
                <a:latin typeface="Roboto" charset="0"/>
                <a:ea typeface="Roboto" charset="0"/>
                <a:cs typeface="Roboto" charset="0"/>
              </a:defRPr>
            </a:lvl5pPr>
          </a:lstStyle>
          <a:p>
            <a:pPr lvl="0"/>
            <a:r>
              <a:rPr lang="en-US" dirty="0"/>
              <a:t>Click to add text or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endParaRPr lang="en-US" dirty="0"/>
          </a:p>
        </p:txBody>
      </p:sp>
      <p:sp>
        <p:nvSpPr>
          <p:cNvPr id="10" name="Title 9"/>
          <p:cNvSpPr>
            <a:spLocks noGrp="1"/>
          </p:cNvSpPr>
          <p:nvPr>
            <p:ph type="title" hasCustomPrompt="1"/>
          </p:nvPr>
        </p:nvSpPr>
        <p:spPr>
          <a:xfrm>
            <a:off x="491461" y="585401"/>
            <a:ext cx="3940416" cy="1305614"/>
          </a:xfrm>
          <a:prstGeom prst="rect">
            <a:avLst/>
          </a:prstGeom>
        </p:spPr>
        <p:txBody>
          <a:bodyPr lIns="0" tIns="137160" rIns="0" bIns="0">
            <a:spAutoFit/>
          </a:bodyPr>
          <a:lstStyle>
            <a:lvl1pPr>
              <a:defRPr sz="3370" baseline="0">
                <a:solidFill>
                  <a:schemeClr val="tx1"/>
                </a:solidFill>
                <a:latin typeface="Roboto Slab" charset="0"/>
                <a:ea typeface="Roboto Slab" charset="0"/>
                <a:cs typeface="Roboto Slab" charset="0"/>
              </a:defRPr>
            </a:lvl1pPr>
          </a:lstStyle>
          <a:p>
            <a:r>
              <a:rPr lang="en-US" sz="3792" dirty="0">
                <a:latin typeface="Roboto Slab" charset="0"/>
                <a:ea typeface="Roboto Slab" charset="0"/>
                <a:cs typeface="Roboto Slab" charset="0"/>
              </a:rPr>
              <a:t>Title of slide goes here.</a:t>
            </a:r>
          </a:p>
        </p:txBody>
      </p:sp>
      <p:sp>
        <p:nvSpPr>
          <p:cNvPr id="15" name="Text Placeholder 14"/>
          <p:cNvSpPr>
            <a:spLocks noGrp="1"/>
          </p:cNvSpPr>
          <p:nvPr>
            <p:ph type="body" sz="quarter" idx="13" hasCustomPrompt="1"/>
          </p:nvPr>
        </p:nvSpPr>
        <p:spPr>
          <a:xfrm>
            <a:off x="491581" y="1782373"/>
            <a:ext cx="3941005" cy="749436"/>
          </a:xfrm>
          <a:prstGeom prst="rect">
            <a:avLst/>
          </a:prstGeom>
        </p:spPr>
        <p:txBody>
          <a:bodyPr lIns="0" tIns="228600" rIns="0" bIns="0">
            <a:spAutoFit/>
          </a:bodyPr>
          <a:lstStyle>
            <a:lvl1pPr marL="0" indent="0">
              <a:buNone/>
              <a:defRPr sz="1685" b="1">
                <a:solidFill>
                  <a:schemeClr val="accent1"/>
                </a:solidFill>
                <a:latin typeface="Roboto Slab" charset="0"/>
                <a:ea typeface="Roboto Slab" charset="0"/>
                <a:cs typeface="Roboto Slab" charset="0"/>
              </a:defRPr>
            </a:lvl1pPr>
          </a:lstStyle>
          <a:p>
            <a:pPr lvl="0"/>
            <a:r>
              <a:rPr lang="en-US" dirty="0"/>
              <a:t>Subtitle goes here — align top of subtitle box with bottom of title box.</a:t>
            </a:r>
          </a:p>
        </p:txBody>
      </p:sp>
      <p:sp>
        <p:nvSpPr>
          <p:cNvPr id="7" name="Content Placeholder 2"/>
          <p:cNvSpPr>
            <a:spLocks noGrp="1"/>
          </p:cNvSpPr>
          <p:nvPr>
            <p:ph idx="14"/>
          </p:nvPr>
        </p:nvSpPr>
        <p:spPr>
          <a:xfrm>
            <a:off x="491461" y="2614083"/>
            <a:ext cx="3940416" cy="3629634"/>
          </a:xfrm>
          <a:prstGeom prst="rect">
            <a:avLst/>
          </a:prstGeom>
        </p:spPr>
        <p:txBody>
          <a:bodyPr lIns="0" tIns="228600" rIns="0" bIns="0"/>
          <a:lstStyle>
            <a:lvl1pPr marL="300952" indent="-300952">
              <a:buClr>
                <a:schemeClr val="accent2"/>
              </a:buClr>
              <a:buFont typeface="Arial" charset="0"/>
              <a:buChar char="•"/>
              <a:defRPr sz="1685">
                <a:latin typeface="Roboto" charset="0"/>
                <a:ea typeface="Roboto" charset="0"/>
                <a:cs typeface="Roboto" charset="0"/>
              </a:defRPr>
            </a:lvl1pPr>
            <a:lvl2pPr>
              <a:buClr>
                <a:schemeClr val="accent2"/>
              </a:buClr>
              <a:defRPr sz="1685">
                <a:latin typeface="Roboto" charset="0"/>
                <a:ea typeface="Roboto" charset="0"/>
                <a:cs typeface="Roboto" charset="0"/>
              </a:defRPr>
            </a:lvl2pPr>
            <a:lvl3pPr>
              <a:buClr>
                <a:schemeClr val="accent2"/>
              </a:buClr>
              <a:defRPr sz="1685">
                <a:latin typeface="Roboto" charset="0"/>
                <a:ea typeface="Roboto" charset="0"/>
                <a:cs typeface="Roboto" charset="0"/>
              </a:defRPr>
            </a:lvl3pPr>
            <a:lvl4pPr>
              <a:buClr>
                <a:schemeClr val="accent2"/>
              </a:buClr>
              <a:defRPr sz="1685">
                <a:latin typeface="Roboto" charset="0"/>
                <a:ea typeface="Roboto" charset="0"/>
                <a:cs typeface="Roboto" charset="0"/>
              </a:defRPr>
            </a:lvl4pPr>
            <a:lvl5pPr>
              <a:buClr>
                <a:schemeClr val="accent2"/>
              </a:buClr>
              <a:defRPr sz="1685">
                <a:latin typeface="Roboto" charset="0"/>
                <a:ea typeface="Roboto" charset="0"/>
                <a:cs typeface="Roboto"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71114746"/>
      </p:ext>
    </p:extLst>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Content Slide — 1 Column">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7691" y="585401"/>
            <a:ext cx="7330688" cy="5658317"/>
          </a:xfrm>
          <a:prstGeom prst="rect">
            <a:avLst/>
          </a:prstGeom>
        </p:spPr>
        <p:txBody>
          <a:bodyPr lIns="0" tIns="228600" rIns="0" bIns="0"/>
          <a:lstStyle>
            <a:lvl1pPr marL="300952" indent="-300952">
              <a:buClr>
                <a:schemeClr val="accent2"/>
              </a:buClr>
              <a:buFont typeface="Arial" charset="0"/>
              <a:buChar char="•"/>
              <a:defRPr sz="1685">
                <a:latin typeface="Arial"/>
                <a:ea typeface="Arial"/>
                <a:cs typeface="Arial"/>
              </a:defRPr>
            </a:lvl1pPr>
            <a:lvl2pPr>
              <a:buClr>
                <a:schemeClr val="accent2"/>
              </a:buClr>
              <a:defRPr sz="1685">
                <a:latin typeface="Arial"/>
                <a:ea typeface="Arial"/>
                <a:cs typeface="Arial"/>
              </a:defRPr>
            </a:lvl2pPr>
            <a:lvl3pPr>
              <a:buClr>
                <a:schemeClr val="accent2"/>
              </a:buClr>
              <a:defRPr sz="1685">
                <a:latin typeface="Arial"/>
                <a:ea typeface="Arial"/>
                <a:cs typeface="Arial"/>
              </a:defRPr>
            </a:lvl3pPr>
            <a:lvl4pPr>
              <a:buClr>
                <a:schemeClr val="accent2"/>
              </a:buClr>
              <a:defRPr sz="1685">
                <a:latin typeface="Arial"/>
                <a:ea typeface="Arial"/>
                <a:cs typeface="Arial"/>
              </a:defRPr>
            </a:lvl4pPr>
            <a:lvl5pPr>
              <a:buClr>
                <a:schemeClr val="accent2"/>
              </a:buClr>
              <a:defRPr sz="1685">
                <a:latin typeface="Arial"/>
                <a:ea typeface="Arial"/>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9469089" y="6617099"/>
            <a:ext cx="2996301" cy="384565"/>
          </a:xfrm>
          <a:prstGeom prst="rect">
            <a:avLst/>
          </a:prstGeom>
        </p:spPr>
        <p:txBody>
          <a:bodyPr/>
          <a:lstStyle/>
          <a:p>
            <a:fld id="{017ED8CA-143E-8B40-B3C8-0174DDF149EE}" type="slidenum">
              <a:rPr lang="en-US" smtClean="0"/>
              <a:t>‹#›</a:t>
            </a:fld>
            <a:endParaRPr lang="en-US" dirty="0"/>
          </a:p>
        </p:txBody>
      </p:sp>
      <p:sp>
        <p:nvSpPr>
          <p:cNvPr id="10" name="Title 9"/>
          <p:cNvSpPr>
            <a:spLocks noGrp="1"/>
          </p:cNvSpPr>
          <p:nvPr>
            <p:ph type="title" hasCustomPrompt="1"/>
          </p:nvPr>
        </p:nvSpPr>
        <p:spPr>
          <a:xfrm>
            <a:off x="491461" y="585401"/>
            <a:ext cx="3940416" cy="1305614"/>
          </a:xfrm>
          <a:prstGeom prst="rect">
            <a:avLst/>
          </a:prstGeom>
        </p:spPr>
        <p:txBody>
          <a:bodyPr lIns="0" tIns="137160" rIns="0" bIns="0">
            <a:spAutoFit/>
          </a:bodyPr>
          <a:lstStyle>
            <a:lvl1pPr>
              <a:defRPr sz="3370" baseline="0">
                <a:solidFill>
                  <a:schemeClr val="tx1"/>
                </a:solidFill>
                <a:latin typeface="Arial"/>
                <a:ea typeface="Arial"/>
                <a:cs typeface="Arial"/>
              </a:defRPr>
            </a:lvl1pPr>
          </a:lstStyle>
          <a:p>
            <a:r>
              <a:rPr lang="en-US" sz="3792">
                <a:latin typeface="Roboto Slab" charset="0"/>
                <a:ea typeface="Roboto Slab" charset="0"/>
                <a:cs typeface="Roboto Slab" charset="0"/>
              </a:rPr>
              <a:t>Title of slide goes here.</a:t>
            </a:r>
          </a:p>
        </p:txBody>
      </p:sp>
      <p:sp>
        <p:nvSpPr>
          <p:cNvPr id="15" name="Text Placeholder 14"/>
          <p:cNvSpPr>
            <a:spLocks noGrp="1"/>
          </p:cNvSpPr>
          <p:nvPr>
            <p:ph type="body" sz="quarter" idx="13" hasCustomPrompt="1"/>
          </p:nvPr>
        </p:nvSpPr>
        <p:spPr>
          <a:xfrm>
            <a:off x="491581" y="1782373"/>
            <a:ext cx="3941005" cy="761783"/>
          </a:xfrm>
          <a:prstGeom prst="rect">
            <a:avLst/>
          </a:prstGeom>
        </p:spPr>
        <p:txBody>
          <a:bodyPr lIns="0" tIns="228600" rIns="0" bIns="0">
            <a:spAutoFit/>
          </a:bodyPr>
          <a:lstStyle>
            <a:lvl1pPr marL="0" indent="0">
              <a:buNone/>
              <a:defRPr sz="1685" b="1">
                <a:solidFill>
                  <a:srgbClr val="006298"/>
                </a:solidFill>
                <a:latin typeface="Arial"/>
                <a:ea typeface="Arial"/>
                <a:cs typeface="Arial"/>
              </a:defRPr>
            </a:lvl1pPr>
          </a:lstStyle>
          <a:p>
            <a:pPr lvl="0"/>
            <a:r>
              <a:rPr lang="en-US"/>
              <a:t>Subtitle goes here — align top of subtitle box with bottom of title box.</a:t>
            </a:r>
          </a:p>
        </p:txBody>
      </p:sp>
    </p:spTree>
    <p:extLst>
      <p:ext uri="{BB962C8B-B14F-4D97-AF65-F5344CB8AC3E}">
        <p14:creationId xmlns:p14="http://schemas.microsoft.com/office/powerpoint/2010/main" val="690027582"/>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accent3"/>
        </a:solidFill>
        <a:effectLst/>
      </p:bgPr>
    </p:bg>
    <p:spTree>
      <p:nvGrpSpPr>
        <p:cNvPr id="1" name=""/>
        <p:cNvGrpSpPr/>
        <p:nvPr/>
      </p:nvGrpSpPr>
      <p:grpSpPr>
        <a:xfrm>
          <a:off x="0" y="0"/>
          <a:ext cx="0" cy="0"/>
          <a:chOff x="0" y="0"/>
          <a:chExt cx="0" cy="0"/>
        </a:xfrm>
      </p:grpSpPr>
      <p:sp>
        <p:nvSpPr>
          <p:cNvPr id="16" name="Rectangle 15"/>
          <p:cNvSpPr/>
          <p:nvPr userDrawn="1"/>
        </p:nvSpPr>
        <p:spPr>
          <a:xfrm>
            <a:off x="1885838" y="620396"/>
            <a:ext cx="10955450" cy="6602729"/>
          </a:xfrm>
          <a:prstGeom prst="rect">
            <a:avLst/>
          </a:prstGeom>
          <a:solidFill>
            <a:schemeClr val="tx2"/>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a:bodyPr>
          <a:lstStyle/>
          <a:p>
            <a:pPr algn="ctr"/>
            <a:endParaRPr lang="en-US" sz="2000" b="1" dirty="0">
              <a:solidFill>
                <a:schemeClr val="tx2"/>
              </a:solidFill>
              <a:latin typeface="+mj-lt"/>
            </a:endParaRPr>
          </a:p>
        </p:txBody>
      </p:sp>
      <p:sp>
        <p:nvSpPr>
          <p:cNvPr id="3" name="Title 1"/>
          <p:cNvSpPr>
            <a:spLocks noGrp="1"/>
          </p:cNvSpPr>
          <p:nvPr>
            <p:ph type="ctrTitle" hasCustomPrompt="1"/>
          </p:nvPr>
        </p:nvSpPr>
        <p:spPr>
          <a:xfrm>
            <a:off x="2478657" y="924570"/>
            <a:ext cx="8680410" cy="1646102"/>
          </a:xfrm>
          <a:prstGeom prst="rect">
            <a:avLst/>
          </a:prstGeom>
        </p:spPr>
        <p:txBody>
          <a:bodyPr lIns="0" tIns="45720" rIns="0" bIns="45720" anchor="t" anchorCtr="0">
            <a:noAutofit/>
          </a:bodyPr>
          <a:lstStyle>
            <a:lvl1pPr algn="l">
              <a:defRPr sz="5400" b="1" baseline="0">
                <a:solidFill>
                  <a:schemeClr val="accent3"/>
                </a:solidFill>
              </a:defRPr>
            </a:lvl1pPr>
          </a:lstStyle>
          <a:p>
            <a:r>
              <a:rPr lang="en-US" dirty="0"/>
              <a:t>Click to add Section title</a:t>
            </a:r>
          </a:p>
        </p:txBody>
      </p:sp>
      <p:sp>
        <p:nvSpPr>
          <p:cNvPr id="4" name="Subtitle 2"/>
          <p:cNvSpPr>
            <a:spLocks noGrp="1"/>
          </p:cNvSpPr>
          <p:nvPr>
            <p:ph type="subTitle" idx="1" hasCustomPrompt="1"/>
          </p:nvPr>
        </p:nvSpPr>
        <p:spPr>
          <a:xfrm>
            <a:off x="2478657" y="6093208"/>
            <a:ext cx="6791864" cy="704406"/>
          </a:xfrm>
          <a:prstGeom prst="rect">
            <a:avLst/>
          </a:prstGeom>
        </p:spPr>
        <p:txBody>
          <a:bodyPr lIns="0" tIns="0" rIns="0" bIns="0" anchor="b">
            <a:noAutofit/>
          </a:bodyPr>
          <a:lstStyle>
            <a:lvl1pPr marL="0" indent="0" algn="l">
              <a:buNone/>
              <a:defRPr sz="2800" b="0">
                <a:solidFill>
                  <a:schemeClr val="accent3"/>
                </a:solidFill>
                <a:latin typeface="+mn-lt"/>
              </a:defRPr>
            </a:lvl1pPr>
            <a:lvl2pPr marL="490667" indent="0" algn="ctr">
              <a:buNone/>
              <a:defRPr>
                <a:solidFill>
                  <a:schemeClr val="tx1">
                    <a:tint val="75000"/>
                  </a:schemeClr>
                </a:solidFill>
              </a:defRPr>
            </a:lvl2pPr>
            <a:lvl3pPr marL="981334" indent="0" algn="ctr">
              <a:buNone/>
              <a:defRPr>
                <a:solidFill>
                  <a:schemeClr val="tx1">
                    <a:tint val="75000"/>
                  </a:schemeClr>
                </a:solidFill>
              </a:defRPr>
            </a:lvl3pPr>
            <a:lvl4pPr marL="1472001" indent="0" algn="ctr">
              <a:buNone/>
              <a:defRPr>
                <a:solidFill>
                  <a:schemeClr val="tx1">
                    <a:tint val="75000"/>
                  </a:schemeClr>
                </a:solidFill>
              </a:defRPr>
            </a:lvl4pPr>
            <a:lvl5pPr marL="1962668" indent="0" algn="ctr">
              <a:buNone/>
              <a:defRPr>
                <a:solidFill>
                  <a:schemeClr val="tx1">
                    <a:tint val="75000"/>
                  </a:schemeClr>
                </a:solidFill>
              </a:defRPr>
            </a:lvl5pPr>
            <a:lvl6pPr marL="2453335" indent="0" algn="ctr">
              <a:buNone/>
              <a:defRPr>
                <a:solidFill>
                  <a:schemeClr val="tx1">
                    <a:tint val="75000"/>
                  </a:schemeClr>
                </a:solidFill>
              </a:defRPr>
            </a:lvl6pPr>
            <a:lvl7pPr marL="2944002" indent="0" algn="ctr">
              <a:buNone/>
              <a:defRPr>
                <a:solidFill>
                  <a:schemeClr val="tx1">
                    <a:tint val="75000"/>
                  </a:schemeClr>
                </a:solidFill>
              </a:defRPr>
            </a:lvl7pPr>
            <a:lvl8pPr marL="3434669" indent="0" algn="ctr">
              <a:buNone/>
              <a:defRPr>
                <a:solidFill>
                  <a:schemeClr val="tx1">
                    <a:tint val="75000"/>
                  </a:schemeClr>
                </a:solidFill>
              </a:defRPr>
            </a:lvl8pPr>
            <a:lvl9pPr marL="3925336" indent="0" algn="ctr">
              <a:buNone/>
              <a:defRPr>
                <a:solidFill>
                  <a:schemeClr val="tx1">
                    <a:tint val="75000"/>
                  </a:schemeClr>
                </a:solidFill>
              </a:defRPr>
            </a:lvl9pPr>
          </a:lstStyle>
          <a:p>
            <a:r>
              <a:rPr lang="en-US" dirty="0"/>
              <a:t>Click to add subtitle</a:t>
            </a:r>
          </a:p>
        </p:txBody>
      </p:sp>
      <p:sp>
        <p:nvSpPr>
          <p:cNvPr id="5" name="Text Placeholder 35"/>
          <p:cNvSpPr>
            <a:spLocks noGrp="1"/>
          </p:cNvSpPr>
          <p:nvPr>
            <p:ph type="body" sz="quarter" idx="11" hasCustomPrompt="1"/>
          </p:nvPr>
        </p:nvSpPr>
        <p:spPr>
          <a:xfrm>
            <a:off x="10760018" y="6479875"/>
            <a:ext cx="1529750" cy="317739"/>
          </a:xfrm>
        </p:spPr>
        <p:txBody>
          <a:bodyPr lIns="0" tIns="0" rIns="0" bIns="0" anchor="b">
            <a:noAutofit/>
          </a:bodyPr>
          <a:lstStyle>
            <a:lvl1pPr marL="0" indent="0" algn="r">
              <a:buNone/>
              <a:defRPr sz="1400">
                <a:solidFill>
                  <a:schemeClr val="accent3"/>
                </a:solidFill>
                <a:latin typeface="+mj-lt"/>
              </a:defRPr>
            </a:lvl1pPr>
            <a:lvl2pPr marL="455612" indent="0">
              <a:buNone/>
              <a:defRPr/>
            </a:lvl2pPr>
            <a:lvl3pPr marL="765175" indent="0">
              <a:buNone/>
              <a:defRPr/>
            </a:lvl3pPr>
            <a:lvl4pPr marL="1243584" indent="0">
              <a:buNone/>
              <a:defRPr/>
            </a:lvl4pPr>
            <a:lvl5pPr marL="1962668" indent="0">
              <a:buNone/>
              <a:defRPr/>
            </a:lvl5pPr>
          </a:lstStyle>
          <a:p>
            <a:pPr lvl="0"/>
            <a:r>
              <a:rPr lang="en-US" dirty="0"/>
              <a:t>Insert Date Here</a:t>
            </a:r>
          </a:p>
        </p:txBody>
      </p:sp>
      <p:sp>
        <p:nvSpPr>
          <p:cNvPr id="17" name="Text Placeholder 35"/>
          <p:cNvSpPr>
            <a:spLocks noGrp="1"/>
          </p:cNvSpPr>
          <p:nvPr>
            <p:ph type="body" sz="quarter" idx="12" hasCustomPrompt="1"/>
          </p:nvPr>
        </p:nvSpPr>
        <p:spPr>
          <a:xfrm>
            <a:off x="255263" y="6479875"/>
            <a:ext cx="1529750" cy="317739"/>
          </a:xfrm>
        </p:spPr>
        <p:txBody>
          <a:bodyPr lIns="0" tIns="0" rIns="0" bIns="0" anchor="b">
            <a:noAutofit/>
          </a:bodyPr>
          <a:lstStyle>
            <a:lvl1pPr marL="0" indent="0" algn="l">
              <a:buNone/>
              <a:defRPr sz="1400">
                <a:solidFill>
                  <a:schemeClr val="tx2"/>
                </a:solidFill>
                <a:latin typeface="+mj-lt"/>
              </a:defRPr>
            </a:lvl1pPr>
            <a:lvl2pPr marL="455612" indent="0">
              <a:buNone/>
              <a:defRPr/>
            </a:lvl2pPr>
            <a:lvl3pPr marL="765175" indent="0">
              <a:buNone/>
              <a:defRPr/>
            </a:lvl3pPr>
            <a:lvl4pPr marL="1243584" indent="0">
              <a:buNone/>
              <a:defRPr/>
            </a:lvl4pPr>
            <a:lvl5pPr marL="1962668" indent="0">
              <a:buNone/>
              <a:defRPr/>
            </a:lvl5pPr>
          </a:lstStyle>
          <a:p>
            <a:pPr lvl="0"/>
            <a:r>
              <a:rPr lang="en-US" dirty="0"/>
              <a:t>Add presenter</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885838" cy="620396"/>
          </a:xfrm>
          <a:prstGeom prst="rect">
            <a:avLst/>
          </a:prstGeom>
        </p:spPr>
      </p:pic>
    </p:spTree>
    <p:extLst>
      <p:ext uri="{BB962C8B-B14F-4D97-AF65-F5344CB8AC3E}">
        <p14:creationId xmlns:p14="http://schemas.microsoft.com/office/powerpoint/2010/main" val="2033987823"/>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Slide title"/>
          <p:cNvSpPr>
            <a:spLocks noGrp="1" noChangeArrowheads="1"/>
          </p:cNvSpPr>
          <p:nvPr>
            <p:ph type="title"/>
          </p:nvPr>
        </p:nvSpPr>
        <p:spPr bwMode="gray">
          <a:xfrm>
            <a:off x="375444" y="567058"/>
            <a:ext cx="11887200" cy="435173"/>
          </a:xfrm>
          <a:prstGeom prst="rect">
            <a:avLst/>
          </a:prstGeom>
          <a:noFill/>
          <a:ln w="9525">
            <a:noFill/>
            <a:miter lim="800000"/>
            <a:headEnd/>
            <a:tailEnd/>
          </a:ln>
          <a:effectLst/>
        </p:spPr>
        <p:txBody>
          <a:bodyPr vert="horz" wrap="square" lIns="0" tIns="0" rIns="72000" bIns="0" numCol="1" anchor="t" anchorCtr="0" compatLnSpc="1">
            <a:prstTxWarp prst="textNoShape">
              <a:avLst/>
            </a:prstTxWarp>
          </a:bodyPr>
          <a:lstStyle/>
          <a:p>
            <a:pPr lvl="0"/>
            <a:r>
              <a:rPr lang="en-US" noProof="1"/>
              <a:t>Click to edit Master title style</a:t>
            </a:r>
            <a:endParaRPr lang="en-CA" noProof="1"/>
          </a:p>
        </p:txBody>
      </p:sp>
    </p:spTree>
    <p:extLst>
      <p:ext uri="{BB962C8B-B14F-4D97-AF65-F5344CB8AC3E}">
        <p14:creationId xmlns:p14="http://schemas.microsoft.com/office/powerpoint/2010/main" val="3165955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and Data Area">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5443" y="6702265"/>
            <a:ext cx="1331976" cy="228600"/>
          </a:xfrm>
          <a:prstGeom prst="rect">
            <a:avLst/>
          </a:prstGeom>
        </p:spPr>
      </p:pic>
      <p:sp>
        <p:nvSpPr>
          <p:cNvPr id="4" name="Rectangle 3"/>
          <p:cNvSpPr/>
          <p:nvPr/>
        </p:nvSpPr>
        <p:spPr>
          <a:xfrm>
            <a:off x="375443" y="1229710"/>
            <a:ext cx="12090401" cy="3479450"/>
          </a:xfrm>
          <a:prstGeom prst="rect">
            <a:avLst/>
          </a:prstGeom>
          <a:solidFill>
            <a:srgbClr val="F8F8F8"/>
          </a:solidFill>
          <a:ln w="5715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7" name="SlideNumber"/>
          <p:cNvSpPr/>
          <p:nvPr/>
        </p:nvSpPr>
        <p:spPr>
          <a:xfrm>
            <a:off x="11973643" y="6702265"/>
            <a:ext cx="492201" cy="156333"/>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r"/>
            <a:fld id="{BB69BBE8-4DB2-4642-B003-B220ACD5A2FD}" type="slidenum">
              <a:rPr lang="en-US" sz="1200" b="0" baseline="0" smtClean="0">
                <a:solidFill>
                  <a:srgbClr val="080808"/>
                </a:solidFill>
                <a:latin typeface="+mj-lt"/>
              </a:rPr>
              <a:pPr algn="r"/>
              <a:t>‹#›</a:t>
            </a:fld>
            <a:endParaRPr lang="fr-FR" sz="1200" b="0" dirty="0">
              <a:solidFill>
                <a:srgbClr val="080808"/>
              </a:solidFill>
              <a:latin typeface="+mj-lt"/>
            </a:endParaRPr>
          </a:p>
        </p:txBody>
      </p:sp>
      <p:cxnSp>
        <p:nvCxnSpPr>
          <p:cNvPr id="40" name="Straight Connector 39"/>
          <p:cNvCxnSpPr/>
          <p:nvPr/>
        </p:nvCxnSpPr>
        <p:spPr>
          <a:xfrm>
            <a:off x="392837" y="6585155"/>
            <a:ext cx="12073007"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Slide title"/>
          <p:cNvSpPr>
            <a:spLocks noGrp="1" noChangeArrowheads="1"/>
          </p:cNvSpPr>
          <p:nvPr>
            <p:ph type="title"/>
          </p:nvPr>
        </p:nvSpPr>
        <p:spPr bwMode="gray">
          <a:xfrm>
            <a:off x="375444" y="567058"/>
            <a:ext cx="11887200" cy="435173"/>
          </a:xfrm>
          <a:prstGeom prst="rect">
            <a:avLst/>
          </a:prstGeom>
          <a:noFill/>
          <a:ln w="9525">
            <a:noFill/>
            <a:miter lim="800000"/>
            <a:headEnd/>
            <a:tailEnd/>
          </a:ln>
          <a:effectLst/>
        </p:spPr>
        <p:txBody>
          <a:bodyPr vert="horz" wrap="square" lIns="0" tIns="0" rIns="72000" bIns="0" numCol="1" anchor="t" anchorCtr="0" compatLnSpc="1">
            <a:prstTxWarp prst="textNoShape">
              <a:avLst/>
            </a:prstTxWarp>
          </a:bodyPr>
          <a:lstStyle/>
          <a:p>
            <a:pPr lvl="0"/>
            <a:r>
              <a:rPr lang="en-US" noProof="1"/>
              <a:t>Click to edit Master title style</a:t>
            </a:r>
            <a:endParaRPr lang="en-CA" noProof="1"/>
          </a:p>
        </p:txBody>
      </p:sp>
      <p:cxnSp>
        <p:nvCxnSpPr>
          <p:cNvPr id="10" name="Straight Connector 9"/>
          <p:cNvCxnSpPr/>
          <p:nvPr userDrawn="1"/>
        </p:nvCxnSpPr>
        <p:spPr>
          <a:xfrm>
            <a:off x="375444" y="455926"/>
            <a:ext cx="12090400" cy="0"/>
          </a:xfrm>
          <a:prstGeom prst="line">
            <a:avLst/>
          </a:prstGeom>
          <a:ln w="66675">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9151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with a slidebar option">
    <p:spTree>
      <p:nvGrpSpPr>
        <p:cNvPr id="1" name=""/>
        <p:cNvGrpSpPr/>
        <p:nvPr/>
      </p:nvGrpSpPr>
      <p:grpSpPr>
        <a:xfrm>
          <a:off x="0" y="0"/>
          <a:ext cx="0" cy="0"/>
          <a:chOff x="0" y="0"/>
          <a:chExt cx="0" cy="0"/>
        </a:xfrm>
      </p:grpSpPr>
      <p:sp>
        <p:nvSpPr>
          <p:cNvPr id="27" name="SlideNumber"/>
          <p:cNvSpPr/>
          <p:nvPr/>
        </p:nvSpPr>
        <p:spPr>
          <a:xfrm>
            <a:off x="11973643" y="6702265"/>
            <a:ext cx="492201" cy="156333"/>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r"/>
            <a:fld id="{BB69BBE8-4DB2-4642-B003-B220ACD5A2FD}" type="slidenum">
              <a:rPr lang="en-US" sz="1200" b="0" baseline="0" smtClean="0">
                <a:solidFill>
                  <a:srgbClr val="080808"/>
                </a:solidFill>
                <a:latin typeface="+mj-lt"/>
              </a:rPr>
              <a:pPr algn="r"/>
              <a:t>‹#›</a:t>
            </a:fld>
            <a:endParaRPr lang="fr-FR" sz="1200" b="0" dirty="0">
              <a:solidFill>
                <a:srgbClr val="080808"/>
              </a:solidFill>
              <a:latin typeface="+mj-lt"/>
            </a:endParaRPr>
          </a:p>
        </p:txBody>
      </p:sp>
      <p:cxnSp>
        <p:nvCxnSpPr>
          <p:cNvPr id="30" name="Straight Connector 29"/>
          <p:cNvCxnSpPr/>
          <p:nvPr/>
        </p:nvCxnSpPr>
        <p:spPr>
          <a:xfrm>
            <a:off x="2230438" y="6585155"/>
            <a:ext cx="10235406"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30438" y="6702265"/>
            <a:ext cx="1331976" cy="228600"/>
          </a:xfrm>
          <a:prstGeom prst="rect">
            <a:avLst/>
          </a:prstGeom>
        </p:spPr>
      </p:pic>
      <p:sp>
        <p:nvSpPr>
          <p:cNvPr id="9" name="Slide title"/>
          <p:cNvSpPr>
            <a:spLocks noGrp="1" noChangeArrowheads="1"/>
          </p:cNvSpPr>
          <p:nvPr>
            <p:ph type="title"/>
          </p:nvPr>
        </p:nvSpPr>
        <p:spPr bwMode="gray">
          <a:xfrm>
            <a:off x="2230438" y="567058"/>
            <a:ext cx="7080524" cy="435173"/>
          </a:xfrm>
          <a:prstGeom prst="rect">
            <a:avLst/>
          </a:prstGeom>
          <a:noFill/>
          <a:ln w="9525">
            <a:noFill/>
            <a:miter lim="800000"/>
            <a:headEnd/>
            <a:tailEnd/>
          </a:ln>
          <a:effectLst/>
        </p:spPr>
        <p:txBody>
          <a:bodyPr vert="horz" wrap="square" lIns="0" tIns="0" rIns="72000" bIns="0" numCol="1" anchor="t" anchorCtr="0" compatLnSpc="1">
            <a:prstTxWarp prst="textNoShape">
              <a:avLst/>
            </a:prstTxWarp>
          </a:bodyPr>
          <a:lstStyle/>
          <a:p>
            <a:pPr lvl="0"/>
            <a:r>
              <a:rPr lang="en-US" noProof="1"/>
              <a:t>Click to edit Master title style</a:t>
            </a:r>
            <a:endParaRPr lang="en-CA" noProof="1"/>
          </a:p>
        </p:txBody>
      </p:sp>
      <p:cxnSp>
        <p:nvCxnSpPr>
          <p:cNvPr id="10" name="Straight Connector 9"/>
          <p:cNvCxnSpPr/>
          <p:nvPr userDrawn="1"/>
        </p:nvCxnSpPr>
        <p:spPr>
          <a:xfrm>
            <a:off x="2230438" y="463763"/>
            <a:ext cx="10235406" cy="0"/>
          </a:xfrm>
          <a:prstGeom prst="line">
            <a:avLst/>
          </a:prstGeom>
          <a:ln w="66675">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7479054"/>
      </p:ext>
    </p:extLst>
  </p:cSld>
  <p:clrMapOvr>
    <a:masterClrMapping/>
  </p:clrMapOvr>
  <p:extLst>
    <p:ext uri="{DCECCB84-F9BA-43D5-87BE-67443E8EF086}">
      <p15:sldGuideLst xmlns:p15="http://schemas.microsoft.com/office/powerpoint/2012/main">
        <p15:guide id="1" pos="1405"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ata Left">
    <p:spTree>
      <p:nvGrpSpPr>
        <p:cNvPr id="1" name=""/>
        <p:cNvGrpSpPr/>
        <p:nvPr/>
      </p:nvGrpSpPr>
      <p:grpSpPr>
        <a:xfrm>
          <a:off x="0" y="0"/>
          <a:ext cx="0" cy="0"/>
          <a:chOff x="0" y="0"/>
          <a:chExt cx="0" cy="0"/>
        </a:xfrm>
      </p:grpSpPr>
      <p:sp>
        <p:nvSpPr>
          <p:cNvPr id="12" name="Rectangle 11"/>
          <p:cNvSpPr/>
          <p:nvPr/>
        </p:nvSpPr>
        <p:spPr>
          <a:xfrm>
            <a:off x="0" y="0"/>
            <a:ext cx="4789283" cy="7223125"/>
          </a:xfrm>
          <a:prstGeom prst="rect">
            <a:avLst/>
          </a:prstGeom>
          <a:solidFill>
            <a:srgbClr val="F8F8F8"/>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en-US" sz="2000" dirty="0">
              <a:solidFill>
                <a:schemeClr val="tx1"/>
              </a:solidFill>
            </a:endParaRPr>
          </a:p>
        </p:txBody>
      </p:sp>
      <p:sp>
        <p:nvSpPr>
          <p:cNvPr id="27" name="SlideNumber"/>
          <p:cNvSpPr/>
          <p:nvPr/>
        </p:nvSpPr>
        <p:spPr>
          <a:xfrm>
            <a:off x="11973643" y="6702265"/>
            <a:ext cx="492201" cy="156333"/>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r"/>
            <a:fld id="{BB69BBE8-4DB2-4642-B003-B220ACD5A2FD}" type="slidenum">
              <a:rPr lang="en-US" sz="1200" b="0" baseline="0" smtClean="0">
                <a:solidFill>
                  <a:srgbClr val="080808"/>
                </a:solidFill>
                <a:latin typeface="+mj-lt"/>
              </a:rPr>
              <a:pPr algn="r"/>
              <a:t>‹#›</a:t>
            </a:fld>
            <a:endParaRPr lang="fr-FR" sz="1200" b="0" dirty="0">
              <a:solidFill>
                <a:srgbClr val="080808"/>
              </a:solidFill>
              <a:latin typeface="+mj-lt"/>
            </a:endParaRPr>
          </a:p>
        </p:txBody>
      </p:sp>
      <p:cxnSp>
        <p:nvCxnSpPr>
          <p:cNvPr id="30" name="Straight Connector 29"/>
          <p:cNvCxnSpPr/>
          <p:nvPr/>
        </p:nvCxnSpPr>
        <p:spPr>
          <a:xfrm>
            <a:off x="5182120" y="6585155"/>
            <a:ext cx="7283724"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82120" y="6702265"/>
            <a:ext cx="1331976" cy="228600"/>
          </a:xfrm>
          <a:prstGeom prst="rect">
            <a:avLst/>
          </a:prstGeom>
        </p:spPr>
      </p:pic>
      <p:sp>
        <p:nvSpPr>
          <p:cNvPr id="9" name="Slide title"/>
          <p:cNvSpPr>
            <a:spLocks noGrp="1" noChangeArrowheads="1"/>
          </p:cNvSpPr>
          <p:nvPr>
            <p:ph type="title"/>
          </p:nvPr>
        </p:nvSpPr>
        <p:spPr bwMode="gray">
          <a:xfrm>
            <a:off x="5182120" y="567058"/>
            <a:ext cx="7080524" cy="435173"/>
          </a:xfrm>
          <a:prstGeom prst="rect">
            <a:avLst/>
          </a:prstGeom>
          <a:noFill/>
          <a:ln w="9525">
            <a:noFill/>
            <a:miter lim="800000"/>
            <a:headEnd/>
            <a:tailEnd/>
          </a:ln>
          <a:effectLst/>
        </p:spPr>
        <p:txBody>
          <a:bodyPr vert="horz" wrap="square" lIns="0" tIns="0" rIns="72000" bIns="0" numCol="1" anchor="t" anchorCtr="0" compatLnSpc="1">
            <a:prstTxWarp prst="textNoShape">
              <a:avLst/>
            </a:prstTxWarp>
          </a:bodyPr>
          <a:lstStyle/>
          <a:p>
            <a:pPr lvl="0"/>
            <a:r>
              <a:rPr lang="en-US" noProof="1"/>
              <a:t>Click to edit Master title style</a:t>
            </a:r>
            <a:endParaRPr lang="en-CA" noProof="1"/>
          </a:p>
        </p:txBody>
      </p:sp>
      <p:cxnSp>
        <p:nvCxnSpPr>
          <p:cNvPr id="10" name="Straight Connector 9"/>
          <p:cNvCxnSpPr/>
          <p:nvPr userDrawn="1"/>
        </p:nvCxnSpPr>
        <p:spPr>
          <a:xfrm>
            <a:off x="5182120" y="455926"/>
            <a:ext cx="7283724" cy="7837"/>
          </a:xfrm>
          <a:prstGeom prst="line">
            <a:avLst/>
          </a:prstGeom>
          <a:ln w="66675">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3488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Highlight Area Left">
    <p:spTree>
      <p:nvGrpSpPr>
        <p:cNvPr id="1" name=""/>
        <p:cNvGrpSpPr/>
        <p:nvPr/>
      </p:nvGrpSpPr>
      <p:grpSpPr>
        <a:xfrm>
          <a:off x="0" y="0"/>
          <a:ext cx="0" cy="0"/>
          <a:chOff x="0" y="0"/>
          <a:chExt cx="0" cy="0"/>
        </a:xfrm>
      </p:grpSpPr>
      <p:sp>
        <p:nvSpPr>
          <p:cNvPr id="12" name="Rectangle 11"/>
          <p:cNvSpPr/>
          <p:nvPr/>
        </p:nvSpPr>
        <p:spPr>
          <a:xfrm>
            <a:off x="0" y="0"/>
            <a:ext cx="4789283" cy="7223125"/>
          </a:xfrm>
          <a:prstGeom prst="rect">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en-US" sz="2000" dirty="0">
              <a:solidFill>
                <a:schemeClr val="tx1"/>
              </a:solidFill>
            </a:endParaRPr>
          </a:p>
        </p:txBody>
      </p:sp>
      <p:sp>
        <p:nvSpPr>
          <p:cNvPr id="20" name="SlideNumber"/>
          <p:cNvSpPr/>
          <p:nvPr/>
        </p:nvSpPr>
        <p:spPr>
          <a:xfrm>
            <a:off x="11973643" y="6702265"/>
            <a:ext cx="492201" cy="156333"/>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r"/>
            <a:fld id="{BB69BBE8-4DB2-4642-B003-B220ACD5A2FD}" type="slidenum">
              <a:rPr lang="en-US" sz="1200" b="0" baseline="0" smtClean="0">
                <a:solidFill>
                  <a:srgbClr val="080808"/>
                </a:solidFill>
                <a:latin typeface="+mj-lt"/>
              </a:rPr>
              <a:pPr algn="r"/>
              <a:t>‹#›</a:t>
            </a:fld>
            <a:endParaRPr lang="fr-FR" sz="1200" b="0" dirty="0">
              <a:solidFill>
                <a:srgbClr val="080808"/>
              </a:solidFill>
              <a:latin typeface="+mj-lt"/>
            </a:endParaRPr>
          </a:p>
        </p:txBody>
      </p:sp>
      <p:cxnSp>
        <p:nvCxnSpPr>
          <p:cNvPr id="23" name="Straight Connector 22"/>
          <p:cNvCxnSpPr/>
          <p:nvPr/>
        </p:nvCxnSpPr>
        <p:spPr>
          <a:xfrm>
            <a:off x="5182120" y="6585155"/>
            <a:ext cx="7283724"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82120" y="6702265"/>
            <a:ext cx="1331976" cy="228600"/>
          </a:xfrm>
          <a:prstGeom prst="rect">
            <a:avLst/>
          </a:prstGeom>
        </p:spPr>
      </p:pic>
      <p:sp>
        <p:nvSpPr>
          <p:cNvPr id="9" name="Slide title"/>
          <p:cNvSpPr>
            <a:spLocks noGrp="1" noChangeArrowheads="1"/>
          </p:cNvSpPr>
          <p:nvPr>
            <p:ph type="title"/>
          </p:nvPr>
        </p:nvSpPr>
        <p:spPr bwMode="gray">
          <a:xfrm>
            <a:off x="5182120" y="567058"/>
            <a:ext cx="7080524" cy="435173"/>
          </a:xfrm>
          <a:prstGeom prst="rect">
            <a:avLst/>
          </a:prstGeom>
          <a:noFill/>
          <a:ln w="9525">
            <a:noFill/>
            <a:miter lim="800000"/>
            <a:headEnd/>
            <a:tailEnd/>
          </a:ln>
          <a:effectLst/>
        </p:spPr>
        <p:txBody>
          <a:bodyPr vert="horz" wrap="square" lIns="0" tIns="0" rIns="72000" bIns="0" numCol="1" anchor="t" anchorCtr="0" compatLnSpc="1">
            <a:prstTxWarp prst="textNoShape">
              <a:avLst/>
            </a:prstTxWarp>
          </a:bodyPr>
          <a:lstStyle/>
          <a:p>
            <a:pPr lvl="0"/>
            <a:r>
              <a:rPr lang="en-US" noProof="1"/>
              <a:t>Click to edit Master title style</a:t>
            </a:r>
            <a:endParaRPr lang="en-CA" noProof="1"/>
          </a:p>
        </p:txBody>
      </p:sp>
      <p:cxnSp>
        <p:nvCxnSpPr>
          <p:cNvPr id="10" name="Straight Connector 9"/>
          <p:cNvCxnSpPr/>
          <p:nvPr userDrawn="1"/>
        </p:nvCxnSpPr>
        <p:spPr>
          <a:xfrm>
            <a:off x="5182120" y="455926"/>
            <a:ext cx="7283724" cy="7837"/>
          </a:xfrm>
          <a:prstGeom prst="line">
            <a:avLst/>
          </a:prstGeom>
          <a:ln w="66675">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1761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Data Right">
    <p:spTree>
      <p:nvGrpSpPr>
        <p:cNvPr id="1" name=""/>
        <p:cNvGrpSpPr/>
        <p:nvPr/>
      </p:nvGrpSpPr>
      <p:grpSpPr>
        <a:xfrm>
          <a:off x="0" y="0"/>
          <a:ext cx="0" cy="0"/>
          <a:chOff x="0" y="0"/>
          <a:chExt cx="0" cy="0"/>
        </a:xfrm>
      </p:grpSpPr>
      <p:cxnSp>
        <p:nvCxnSpPr>
          <p:cNvPr id="11" name="Straight Connector 10"/>
          <p:cNvCxnSpPr/>
          <p:nvPr userDrawn="1"/>
        </p:nvCxnSpPr>
        <p:spPr>
          <a:xfrm>
            <a:off x="375444" y="455926"/>
            <a:ext cx="6191611" cy="0"/>
          </a:xfrm>
          <a:prstGeom prst="line">
            <a:avLst/>
          </a:prstGeom>
          <a:ln w="66675">
            <a:solidFill>
              <a:schemeClr val="accent3"/>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6912864" y="0"/>
            <a:ext cx="5928423" cy="7223125"/>
          </a:xfrm>
          <a:prstGeom prst="rect">
            <a:avLst/>
          </a:prstGeom>
          <a:solidFill>
            <a:srgbClr val="F8F8F8"/>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en-US" sz="2000" dirty="0">
              <a:solidFill>
                <a:schemeClr val="tx1"/>
              </a:solidFill>
            </a:endParaRPr>
          </a:p>
        </p:txBody>
      </p:sp>
      <p:sp>
        <p:nvSpPr>
          <p:cNvPr id="20" name="SlideNumber"/>
          <p:cNvSpPr/>
          <p:nvPr/>
        </p:nvSpPr>
        <p:spPr>
          <a:xfrm>
            <a:off x="6033290" y="6702265"/>
            <a:ext cx="492201" cy="156333"/>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r"/>
            <a:fld id="{BB69BBE8-4DB2-4642-B003-B220ACD5A2FD}" type="slidenum">
              <a:rPr lang="en-US" sz="1200" b="0" baseline="0" smtClean="0">
                <a:solidFill>
                  <a:srgbClr val="080808"/>
                </a:solidFill>
                <a:latin typeface="+mj-lt"/>
              </a:rPr>
              <a:pPr algn="r"/>
              <a:t>‹#›</a:t>
            </a:fld>
            <a:endParaRPr lang="fr-FR" sz="1200" b="0" dirty="0">
              <a:solidFill>
                <a:srgbClr val="080808"/>
              </a:solidFill>
              <a:latin typeface="+mj-lt"/>
            </a:endParaRPr>
          </a:p>
        </p:txBody>
      </p:sp>
      <p:cxnSp>
        <p:nvCxnSpPr>
          <p:cNvPr id="23" name="Straight Connector 22"/>
          <p:cNvCxnSpPr/>
          <p:nvPr/>
        </p:nvCxnSpPr>
        <p:spPr>
          <a:xfrm>
            <a:off x="392837" y="6585155"/>
            <a:ext cx="6132654"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2837" y="6702265"/>
            <a:ext cx="1331976" cy="228600"/>
          </a:xfrm>
          <a:prstGeom prst="rect">
            <a:avLst/>
          </a:prstGeom>
        </p:spPr>
      </p:pic>
      <p:sp>
        <p:nvSpPr>
          <p:cNvPr id="9" name="Slide title"/>
          <p:cNvSpPr>
            <a:spLocks noGrp="1" noChangeArrowheads="1"/>
          </p:cNvSpPr>
          <p:nvPr>
            <p:ph type="title"/>
          </p:nvPr>
        </p:nvSpPr>
        <p:spPr bwMode="gray">
          <a:xfrm>
            <a:off x="372055" y="567058"/>
            <a:ext cx="6174218" cy="435173"/>
          </a:xfrm>
          <a:prstGeom prst="rect">
            <a:avLst/>
          </a:prstGeom>
          <a:noFill/>
          <a:ln w="9525">
            <a:noFill/>
            <a:miter lim="800000"/>
            <a:headEnd/>
            <a:tailEnd/>
          </a:ln>
          <a:effectLst/>
        </p:spPr>
        <p:txBody>
          <a:bodyPr vert="horz" wrap="square" lIns="0" tIns="0" rIns="72000" bIns="0" numCol="1" anchor="t" anchorCtr="0" compatLnSpc="1">
            <a:prstTxWarp prst="textNoShape">
              <a:avLst/>
            </a:prstTxWarp>
          </a:bodyPr>
          <a:lstStyle/>
          <a:p>
            <a:pPr lvl="0"/>
            <a:r>
              <a:rPr lang="en-US" noProof="1"/>
              <a:t>Click to edit Master title style</a:t>
            </a:r>
            <a:endParaRPr lang="en-CA" noProof="1"/>
          </a:p>
        </p:txBody>
      </p:sp>
    </p:spTree>
    <p:extLst>
      <p:ext uri="{BB962C8B-B14F-4D97-AF65-F5344CB8AC3E}">
        <p14:creationId xmlns:p14="http://schemas.microsoft.com/office/powerpoint/2010/main" val="21779669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Highlight Area Right">
    <p:spTree>
      <p:nvGrpSpPr>
        <p:cNvPr id="1" name=""/>
        <p:cNvGrpSpPr/>
        <p:nvPr/>
      </p:nvGrpSpPr>
      <p:grpSpPr>
        <a:xfrm>
          <a:off x="0" y="0"/>
          <a:ext cx="0" cy="0"/>
          <a:chOff x="0" y="0"/>
          <a:chExt cx="0" cy="0"/>
        </a:xfrm>
      </p:grpSpPr>
      <p:sp>
        <p:nvSpPr>
          <p:cNvPr id="12" name="Rectangle 11"/>
          <p:cNvSpPr/>
          <p:nvPr/>
        </p:nvSpPr>
        <p:spPr>
          <a:xfrm>
            <a:off x="6912864" y="0"/>
            <a:ext cx="5928423" cy="7223125"/>
          </a:xfrm>
          <a:prstGeom prst="rect">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en-US" sz="2000" dirty="0">
              <a:solidFill>
                <a:schemeClr val="tx1"/>
              </a:solidFill>
            </a:endParaRPr>
          </a:p>
        </p:txBody>
      </p:sp>
      <p:sp>
        <p:nvSpPr>
          <p:cNvPr id="26" name="SlideNumber"/>
          <p:cNvSpPr/>
          <p:nvPr/>
        </p:nvSpPr>
        <p:spPr>
          <a:xfrm>
            <a:off x="6033290" y="6702265"/>
            <a:ext cx="492201" cy="156333"/>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r"/>
            <a:fld id="{BB69BBE8-4DB2-4642-B003-B220ACD5A2FD}" type="slidenum">
              <a:rPr lang="en-US" sz="1200" b="0" baseline="0" smtClean="0">
                <a:solidFill>
                  <a:srgbClr val="080808"/>
                </a:solidFill>
                <a:latin typeface="+mj-lt"/>
              </a:rPr>
              <a:pPr algn="r"/>
              <a:t>‹#›</a:t>
            </a:fld>
            <a:endParaRPr lang="fr-FR" sz="1200" b="0" dirty="0">
              <a:solidFill>
                <a:srgbClr val="080808"/>
              </a:solidFill>
              <a:latin typeface="+mj-lt"/>
            </a:endParaRPr>
          </a:p>
        </p:txBody>
      </p:sp>
      <p:cxnSp>
        <p:nvCxnSpPr>
          <p:cNvPr id="29" name="Straight Connector 28"/>
          <p:cNvCxnSpPr/>
          <p:nvPr/>
        </p:nvCxnSpPr>
        <p:spPr>
          <a:xfrm>
            <a:off x="392837" y="6585155"/>
            <a:ext cx="6132654"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2837" y="6702265"/>
            <a:ext cx="1331976" cy="228600"/>
          </a:xfrm>
          <a:prstGeom prst="rect">
            <a:avLst/>
          </a:prstGeom>
        </p:spPr>
      </p:pic>
      <p:sp>
        <p:nvSpPr>
          <p:cNvPr id="9" name="Slide title"/>
          <p:cNvSpPr>
            <a:spLocks noGrp="1" noChangeArrowheads="1"/>
          </p:cNvSpPr>
          <p:nvPr>
            <p:ph type="title"/>
          </p:nvPr>
        </p:nvSpPr>
        <p:spPr bwMode="gray">
          <a:xfrm>
            <a:off x="375444" y="567058"/>
            <a:ext cx="6174218" cy="435173"/>
          </a:xfrm>
          <a:prstGeom prst="rect">
            <a:avLst/>
          </a:prstGeom>
          <a:noFill/>
          <a:ln w="9525">
            <a:noFill/>
            <a:miter lim="800000"/>
            <a:headEnd/>
            <a:tailEnd/>
          </a:ln>
          <a:effectLst/>
        </p:spPr>
        <p:txBody>
          <a:bodyPr vert="horz" wrap="square" lIns="0" tIns="0" rIns="72000" bIns="0" numCol="1" anchor="t" anchorCtr="0" compatLnSpc="1">
            <a:prstTxWarp prst="textNoShape">
              <a:avLst/>
            </a:prstTxWarp>
          </a:bodyPr>
          <a:lstStyle/>
          <a:p>
            <a:pPr lvl="0"/>
            <a:r>
              <a:rPr lang="en-US" noProof="1"/>
              <a:t>Click to edit Master title style</a:t>
            </a:r>
            <a:endParaRPr lang="en-CA" noProof="1"/>
          </a:p>
        </p:txBody>
      </p:sp>
      <p:cxnSp>
        <p:nvCxnSpPr>
          <p:cNvPr id="10" name="Straight Connector 9"/>
          <p:cNvCxnSpPr/>
          <p:nvPr userDrawn="1"/>
        </p:nvCxnSpPr>
        <p:spPr>
          <a:xfrm>
            <a:off x="392837" y="455926"/>
            <a:ext cx="6174218" cy="0"/>
          </a:xfrm>
          <a:prstGeom prst="line">
            <a:avLst/>
          </a:prstGeom>
          <a:ln w="666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a:off x="375444" y="455926"/>
            <a:ext cx="6191611" cy="0"/>
          </a:xfrm>
          <a:prstGeom prst="line">
            <a:avLst/>
          </a:prstGeom>
          <a:ln w="66675">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33475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1.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75443" y="6702265"/>
            <a:ext cx="1331976" cy="228600"/>
          </a:xfrm>
          <a:prstGeom prst="rect">
            <a:avLst/>
          </a:prstGeom>
        </p:spPr>
      </p:pic>
      <p:sp>
        <p:nvSpPr>
          <p:cNvPr id="22" name="Slide title"/>
          <p:cNvSpPr>
            <a:spLocks noGrp="1" noChangeArrowheads="1"/>
          </p:cNvSpPr>
          <p:nvPr>
            <p:ph type="title"/>
          </p:nvPr>
        </p:nvSpPr>
        <p:spPr bwMode="gray">
          <a:xfrm>
            <a:off x="375444" y="567058"/>
            <a:ext cx="11887200" cy="435173"/>
          </a:xfrm>
          <a:prstGeom prst="rect">
            <a:avLst/>
          </a:prstGeom>
          <a:noFill/>
          <a:ln w="9525">
            <a:noFill/>
            <a:miter lim="800000"/>
            <a:headEnd/>
            <a:tailEnd/>
          </a:ln>
          <a:effectLst/>
        </p:spPr>
        <p:txBody>
          <a:bodyPr vert="horz" wrap="square" lIns="0" tIns="0" rIns="72000" bIns="0" numCol="1" anchor="t" anchorCtr="0" compatLnSpc="1">
            <a:prstTxWarp prst="textNoShape">
              <a:avLst/>
            </a:prstTxWarp>
          </a:bodyPr>
          <a:lstStyle/>
          <a:p>
            <a:pPr lvl="0"/>
            <a:endParaRPr lang="en-CA" noProof="1"/>
          </a:p>
        </p:txBody>
      </p:sp>
      <p:sp>
        <p:nvSpPr>
          <p:cNvPr id="11" name="Text Placeholder 10"/>
          <p:cNvSpPr>
            <a:spLocks noGrp="1"/>
          </p:cNvSpPr>
          <p:nvPr>
            <p:ph type="body" idx="1"/>
            <p:custDataLst>
              <p:tags r:id="rId18"/>
            </p:custDataLst>
          </p:nvPr>
        </p:nvSpPr>
        <p:spPr>
          <a:xfrm>
            <a:off x="375444" y="1278372"/>
            <a:ext cx="11904900" cy="4634408"/>
          </a:xfrm>
          <a:prstGeom prst="rect">
            <a:avLst/>
          </a:prstGeom>
        </p:spPr>
        <p:txBody>
          <a:bodyPr vert="horz" lIns="91440" tIns="45720" rIns="91440" bIns="45720" rtlCol="0" anchor="t" anchorCtr="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5" name="SlideNumber"/>
          <p:cNvSpPr/>
          <p:nvPr/>
        </p:nvSpPr>
        <p:spPr>
          <a:xfrm>
            <a:off x="11973643" y="6702265"/>
            <a:ext cx="492201" cy="156333"/>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r"/>
            <a:fld id="{BB69BBE8-4DB2-4642-B003-B220ACD5A2FD}" type="slidenum">
              <a:rPr lang="en-US" sz="1200" b="0" baseline="0" smtClean="0">
                <a:solidFill>
                  <a:srgbClr val="080808"/>
                </a:solidFill>
                <a:latin typeface="+mj-lt"/>
              </a:rPr>
              <a:pPr algn="r"/>
              <a:t>‹#›</a:t>
            </a:fld>
            <a:endParaRPr lang="fr-FR" sz="1200" b="0" dirty="0">
              <a:solidFill>
                <a:srgbClr val="080808"/>
              </a:solidFill>
              <a:latin typeface="+mj-lt"/>
            </a:endParaRPr>
          </a:p>
        </p:txBody>
      </p:sp>
      <p:cxnSp>
        <p:nvCxnSpPr>
          <p:cNvPr id="12" name="Straight Connector 11"/>
          <p:cNvCxnSpPr/>
          <p:nvPr/>
        </p:nvCxnSpPr>
        <p:spPr>
          <a:xfrm>
            <a:off x="375444" y="455926"/>
            <a:ext cx="12090400" cy="0"/>
          </a:xfrm>
          <a:prstGeom prst="line">
            <a:avLst/>
          </a:prstGeom>
          <a:ln w="666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392837" y="6585155"/>
            <a:ext cx="12073007"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7"/>
    </p:custDataLst>
    <p:extLst>
      <p:ext uri="{BB962C8B-B14F-4D97-AF65-F5344CB8AC3E}">
        <p14:creationId xmlns:p14="http://schemas.microsoft.com/office/powerpoint/2010/main" val="601067926"/>
      </p:ext>
    </p:extLst>
  </p:cSld>
  <p:clrMap bg1="lt1" tx1="dk1" bg2="lt2" tx2="dk2" accent1="accent1" accent2="accent2" accent3="accent3" accent4="accent4" accent5="accent5" accent6="accent6" hlink="hlink" folHlink="folHlink"/>
  <p:sldLayoutIdLst>
    <p:sldLayoutId id="2147483683" r:id="rId1"/>
    <p:sldLayoutId id="2147483689" r:id="rId2"/>
    <p:sldLayoutId id="2147483662" r:id="rId3"/>
    <p:sldLayoutId id="2147483682" r:id="rId4"/>
    <p:sldLayoutId id="2147483690" r:id="rId5"/>
    <p:sldLayoutId id="2147483678" r:id="rId6"/>
    <p:sldLayoutId id="2147483679" r:id="rId7"/>
    <p:sldLayoutId id="2147483681" r:id="rId8"/>
    <p:sldLayoutId id="2147483680" r:id="rId9"/>
    <p:sldLayoutId id="2147483663" r:id="rId10"/>
    <p:sldLayoutId id="2147483664" r:id="rId11"/>
    <p:sldLayoutId id="2147483677" r:id="rId12"/>
    <p:sldLayoutId id="2147483691" r:id="rId13"/>
    <p:sldLayoutId id="2147483693" r:id="rId14"/>
    <p:sldLayoutId id="2147483696" r:id="rId15"/>
  </p:sldLayoutIdLst>
  <p:hf sldNum="0" hdr="0" ftr="0" dt="0"/>
  <p:txStyles>
    <p:titleStyle>
      <a:lvl1pPr algn="l" defTabSz="981334" rtl="0" eaLnBrk="1" latinLnBrk="0" hangingPunct="1">
        <a:spcBef>
          <a:spcPct val="0"/>
        </a:spcBef>
        <a:buNone/>
        <a:defRPr sz="3600" kern="1200">
          <a:solidFill>
            <a:schemeClr val="tx1"/>
          </a:solidFill>
          <a:latin typeface="+mj-lt"/>
          <a:ea typeface="+mj-ea"/>
          <a:cs typeface="+mj-cs"/>
        </a:defRPr>
      </a:lvl1pPr>
    </p:titleStyle>
    <p:bodyStyle>
      <a:lvl1pPr marL="271463" marR="0" indent="-271463" algn="l" defTabSz="981075" rtl="0" eaLnBrk="1" fontAlgn="base" latinLnBrk="0" hangingPunct="1">
        <a:lnSpc>
          <a:spcPct val="100000"/>
        </a:lnSpc>
        <a:spcBef>
          <a:spcPct val="40000"/>
        </a:spcBef>
        <a:spcAft>
          <a:spcPct val="0"/>
        </a:spcAft>
        <a:buClr>
          <a:schemeClr val="tx1"/>
        </a:buClr>
        <a:buSzPts val="2400"/>
        <a:buFont typeface="Verdana" pitchFamily="34" charset="0"/>
        <a:buChar char="•"/>
        <a:tabLst/>
        <a:defRPr kumimoji="0" lang="en-US" altLang="zh-CN" sz="1800" b="0" i="0" u="none" strike="noStrike" kern="1200" cap="none" spc="0" normalizeH="0" baseline="0" noProof="1">
          <a:ln>
            <a:noFill/>
          </a:ln>
          <a:solidFill>
            <a:schemeClr val="tx1"/>
          </a:solidFill>
          <a:effectLst/>
          <a:uLnTx/>
          <a:uFillTx/>
          <a:latin typeface="+mn-lt"/>
          <a:ea typeface="+mn-ea"/>
          <a:cs typeface="+mn-cs"/>
        </a:defRPr>
      </a:lvl1pPr>
      <a:lvl2pPr marL="574675" marR="0" indent="-119063" algn="l" defTabSz="981075" rtl="0" eaLnBrk="1" fontAlgn="base" latinLnBrk="0" hangingPunct="1">
        <a:lnSpc>
          <a:spcPct val="100000"/>
        </a:lnSpc>
        <a:spcBef>
          <a:spcPct val="20000"/>
        </a:spcBef>
        <a:spcAft>
          <a:spcPct val="0"/>
        </a:spcAft>
        <a:buClr>
          <a:schemeClr val="tx1"/>
        </a:buClr>
        <a:buSzPts val="2200"/>
        <a:buFont typeface="Verdana"/>
        <a:buChar char="-"/>
        <a:tabLst/>
        <a:defRPr lang="en-CA" altLang="zh-CN" sz="1600" kern="1200" baseline="0" noProof="1">
          <a:solidFill>
            <a:schemeClr val="tx1"/>
          </a:solidFill>
          <a:latin typeface="+mn-lt"/>
          <a:ea typeface="+mn-ea"/>
          <a:cs typeface="+mn-cs"/>
        </a:defRPr>
      </a:lvl2pPr>
      <a:lvl3pPr marL="1052513" marR="0" indent="-287338" algn="l" defTabSz="981075" rtl="0" eaLnBrk="1" fontAlgn="base" latinLnBrk="0" hangingPunct="1">
        <a:lnSpc>
          <a:spcPct val="100000"/>
        </a:lnSpc>
        <a:spcBef>
          <a:spcPct val="20000"/>
        </a:spcBef>
        <a:spcAft>
          <a:spcPct val="0"/>
        </a:spcAft>
        <a:buClr>
          <a:schemeClr val="tx1"/>
        </a:buClr>
        <a:buSzPts val="2200"/>
        <a:buFont typeface="Marlett" pitchFamily="2" charset="2"/>
        <a:buChar char="8"/>
        <a:tabLst/>
        <a:defRPr lang="zh-CN" altLang="en-US" sz="1600" kern="1200" noProof="1">
          <a:solidFill>
            <a:schemeClr val="tx1"/>
          </a:solidFill>
          <a:latin typeface="+mn-lt"/>
          <a:ea typeface="+mn-ea"/>
          <a:cs typeface="+mn-cs"/>
        </a:defRPr>
      </a:lvl3pPr>
      <a:lvl4pPr marL="1453896" marR="0" indent="-210312" algn="l" defTabSz="981334" rtl="0" eaLnBrk="1" fontAlgn="auto" latinLnBrk="0" hangingPunct="1">
        <a:lnSpc>
          <a:spcPct val="100000"/>
        </a:lnSpc>
        <a:spcBef>
          <a:spcPct val="20000"/>
        </a:spcBef>
        <a:spcAft>
          <a:spcPts val="0"/>
        </a:spcAft>
        <a:buClr>
          <a:schemeClr val="tx1"/>
        </a:buClr>
        <a:buSzTx/>
        <a:buFont typeface="Verdana" pitchFamily="34" charset="0"/>
        <a:buChar char="-"/>
        <a:tabLst/>
        <a:defRPr lang="en-CA" altLang="zh-CN" sz="1600" kern="1200">
          <a:solidFill>
            <a:schemeClr val="tx1"/>
          </a:solidFill>
          <a:latin typeface="+mn-lt"/>
          <a:ea typeface="+mn-ea"/>
          <a:cs typeface="+mn-cs"/>
        </a:defRPr>
      </a:lvl4pPr>
      <a:lvl5pPr marL="2208002" indent="-245334" algn="l" defTabSz="981334" rtl="0" eaLnBrk="1" latinLnBrk="0" hangingPunct="1">
        <a:spcBef>
          <a:spcPct val="20000"/>
        </a:spcBef>
        <a:buFont typeface="Arial" pitchFamily="34" charset="0"/>
        <a:buChar char="»"/>
        <a:defRPr sz="2400" kern="1200">
          <a:solidFill>
            <a:schemeClr val="tx1"/>
          </a:solidFill>
          <a:latin typeface="Verdana" pitchFamily="34" charset="0"/>
          <a:ea typeface="+mn-ea"/>
          <a:cs typeface="+mn-cs"/>
        </a:defRPr>
      </a:lvl5pPr>
      <a:lvl6pPr marL="2698669" indent="-245334" algn="l" defTabSz="981334"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89336" indent="-245334" algn="l" defTabSz="981334"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680003" indent="-245334" algn="l" defTabSz="981334"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170670" indent="-245334" algn="l" defTabSz="981334"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en-US"/>
      </a:defPPr>
      <a:lvl1pPr marL="0" algn="l" defTabSz="981334" rtl="0" eaLnBrk="1" latinLnBrk="0" hangingPunct="1">
        <a:defRPr sz="1800" kern="1200">
          <a:solidFill>
            <a:schemeClr val="tx1"/>
          </a:solidFill>
          <a:latin typeface="+mn-lt"/>
          <a:ea typeface="+mn-ea"/>
          <a:cs typeface="+mn-cs"/>
        </a:defRPr>
      </a:lvl1pPr>
      <a:lvl2pPr marL="490667" algn="l" defTabSz="981334" rtl="0" eaLnBrk="1" latinLnBrk="0" hangingPunct="1">
        <a:defRPr sz="1900" kern="1200">
          <a:solidFill>
            <a:schemeClr val="tx1"/>
          </a:solidFill>
          <a:latin typeface="+mn-lt"/>
          <a:ea typeface="+mn-ea"/>
          <a:cs typeface="+mn-cs"/>
        </a:defRPr>
      </a:lvl2pPr>
      <a:lvl3pPr marL="981334" algn="l" defTabSz="981334" rtl="0" eaLnBrk="1" latinLnBrk="0" hangingPunct="1">
        <a:defRPr sz="1900" kern="1200">
          <a:solidFill>
            <a:schemeClr val="tx1"/>
          </a:solidFill>
          <a:latin typeface="+mn-lt"/>
          <a:ea typeface="+mn-ea"/>
          <a:cs typeface="+mn-cs"/>
        </a:defRPr>
      </a:lvl3pPr>
      <a:lvl4pPr marL="1472001" algn="l" defTabSz="981334" rtl="0" eaLnBrk="1" latinLnBrk="0" hangingPunct="1">
        <a:defRPr sz="1900" kern="1200">
          <a:solidFill>
            <a:schemeClr val="tx1"/>
          </a:solidFill>
          <a:latin typeface="+mn-lt"/>
          <a:ea typeface="+mn-ea"/>
          <a:cs typeface="+mn-cs"/>
        </a:defRPr>
      </a:lvl4pPr>
      <a:lvl5pPr marL="1962668" algn="l" defTabSz="981334" rtl="0" eaLnBrk="1" latinLnBrk="0" hangingPunct="1">
        <a:defRPr sz="1900" kern="1200">
          <a:solidFill>
            <a:schemeClr val="tx1"/>
          </a:solidFill>
          <a:latin typeface="+mn-lt"/>
          <a:ea typeface="+mn-ea"/>
          <a:cs typeface="+mn-cs"/>
        </a:defRPr>
      </a:lvl5pPr>
      <a:lvl6pPr marL="2453335" algn="l" defTabSz="981334" rtl="0" eaLnBrk="1" latinLnBrk="0" hangingPunct="1">
        <a:defRPr sz="1900" kern="1200">
          <a:solidFill>
            <a:schemeClr val="tx1"/>
          </a:solidFill>
          <a:latin typeface="+mn-lt"/>
          <a:ea typeface="+mn-ea"/>
          <a:cs typeface="+mn-cs"/>
        </a:defRPr>
      </a:lvl6pPr>
      <a:lvl7pPr marL="2944002" algn="l" defTabSz="981334" rtl="0" eaLnBrk="1" latinLnBrk="0" hangingPunct="1">
        <a:defRPr sz="1900" kern="1200">
          <a:solidFill>
            <a:schemeClr val="tx1"/>
          </a:solidFill>
          <a:latin typeface="+mn-lt"/>
          <a:ea typeface="+mn-ea"/>
          <a:cs typeface="+mn-cs"/>
        </a:defRPr>
      </a:lvl7pPr>
      <a:lvl8pPr marL="3434669" algn="l" defTabSz="981334" rtl="0" eaLnBrk="1" latinLnBrk="0" hangingPunct="1">
        <a:defRPr sz="1900" kern="1200">
          <a:solidFill>
            <a:schemeClr val="tx1"/>
          </a:solidFill>
          <a:latin typeface="+mn-lt"/>
          <a:ea typeface="+mn-ea"/>
          <a:cs typeface="+mn-cs"/>
        </a:defRPr>
      </a:lvl8pPr>
      <a:lvl9pPr marL="3925336" algn="l" defTabSz="981334"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14.xml"/><Relationship Id="rId5" Type="http://schemas.openxmlformats.org/officeDocument/2006/relationships/image" Target="../media/image24.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s://apcentral.collegeboard.org/about-ap/how-ap-develops-courses-and-exams/different-versions-exams" TargetMode="External"/><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2" Type="http://schemas.openxmlformats.org/officeDocument/2006/relationships/hyperlink" Target="https://scores.collegeboard.org/" TargetMode="Externa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apcentral.collegeboard.org/scores/instructions-tips/class-sections" TargetMode="Externa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t>Deep Dive: Instructional Planning Report</a:t>
            </a:r>
          </a:p>
        </p:txBody>
      </p:sp>
      <p:sp>
        <p:nvSpPr>
          <p:cNvPr id="7" name="Text Placeholder 6"/>
          <p:cNvSpPr>
            <a:spLocks noGrp="1"/>
          </p:cNvSpPr>
          <p:nvPr>
            <p:ph type="body" sz="quarter" idx="11"/>
          </p:nvPr>
        </p:nvSpPr>
        <p:spPr/>
        <p:txBody>
          <a:bodyPr/>
          <a:lstStyle/>
          <a:p>
            <a:r>
              <a:rPr lang="en-US" dirty="0"/>
              <a:t>Summer 2020</a:t>
            </a:r>
          </a:p>
        </p:txBody>
      </p:sp>
      <p:pic>
        <p:nvPicPr>
          <p:cNvPr id="3" name="Picture Placeholder 2"/>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76" r="76"/>
          <a:stretch>
            <a:fillRect/>
          </a:stretch>
        </p:blipFill>
        <p:spPr/>
      </p:pic>
      <p:sp>
        <p:nvSpPr>
          <p:cNvPr id="2" name="BainBulletsConfiguration" hidden="1"/>
          <p:cNvSpPr txBox="1"/>
          <p:nvPr/>
        </p:nvSpPr>
        <p:spPr>
          <a:xfrm>
            <a:off x="12700" y="12700"/>
            <a:ext cx="8890000" cy="88092"/>
          </a:xfrm>
          <a:prstGeom prst="rect">
            <a:avLst/>
          </a:prstGeom>
          <a:noFill/>
        </p:spPr>
        <p:txBody>
          <a:bodyPr vert="horz" wrap="square" lIns="36000" tIns="36000" rIns="36000" bIns="36000" rtlCol="0">
            <a:spAutoFit/>
          </a:bodyPr>
          <a:lstStyle/>
          <a:p>
            <a:endParaRPr lang="en-US" sz="100" dirty="0">
              <a:solidFill>
                <a:srgbClr val="FFFFFF"/>
              </a:solidFill>
            </a:endParaRPr>
          </a:p>
        </p:txBody>
      </p:sp>
      <p:pic>
        <p:nvPicPr>
          <p:cNvPr id="9" name="Picture 8">
            <a:extLst>
              <a:ext uri="{FF2B5EF4-FFF2-40B4-BE49-F238E27FC236}">
                <a16:creationId xmlns:a16="http://schemas.microsoft.com/office/drawing/2014/main" id="{7DDF033D-27D9-C64E-8C45-F5F375DFF105}"/>
              </a:ext>
            </a:extLst>
          </p:cNvPr>
          <p:cNvPicPr>
            <a:picLocks noChangeAspect="1"/>
          </p:cNvPicPr>
          <p:nvPr/>
        </p:nvPicPr>
        <p:blipFill>
          <a:blip r:embed="rId3"/>
          <a:stretch>
            <a:fillRect/>
          </a:stretch>
        </p:blipFill>
        <p:spPr>
          <a:xfrm>
            <a:off x="933562" y="1006176"/>
            <a:ext cx="1856232" cy="320040"/>
          </a:xfrm>
          <a:prstGeom prst="rect">
            <a:avLst/>
          </a:prstGeom>
        </p:spPr>
      </p:pic>
    </p:spTree>
    <p:extLst>
      <p:ext uri="{BB962C8B-B14F-4D97-AF65-F5344CB8AC3E}">
        <p14:creationId xmlns:p14="http://schemas.microsoft.com/office/powerpoint/2010/main" val="24605594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42EF8D1-256C-4161-91A6-A67393EC7B3F}"/>
              </a:ext>
            </a:extLst>
          </p:cNvPr>
          <p:cNvSpPr>
            <a:spLocks noGrp="1"/>
          </p:cNvSpPr>
          <p:nvPr>
            <p:ph type="title"/>
          </p:nvPr>
        </p:nvSpPr>
        <p:spPr>
          <a:xfrm>
            <a:off x="491542" y="585400"/>
            <a:ext cx="11110691" cy="657103"/>
          </a:xfrm>
        </p:spPr>
        <p:txBody>
          <a:bodyPr/>
          <a:lstStyle/>
          <a:p>
            <a:r>
              <a:rPr lang="en-US" dirty="0"/>
              <a:t>Detailed Performance Breakdown – Free Response</a:t>
            </a:r>
          </a:p>
        </p:txBody>
      </p:sp>
      <p:sp>
        <p:nvSpPr>
          <p:cNvPr id="3" name="Text Placeholder 2">
            <a:extLst>
              <a:ext uri="{FF2B5EF4-FFF2-40B4-BE49-F238E27FC236}">
                <a16:creationId xmlns:a16="http://schemas.microsoft.com/office/drawing/2014/main" id="{6C0FAC79-E242-4922-AFEF-8B74F0ACF4AF}"/>
              </a:ext>
            </a:extLst>
          </p:cNvPr>
          <p:cNvSpPr>
            <a:spLocks noGrp="1"/>
          </p:cNvSpPr>
          <p:nvPr>
            <p:ph type="body" sz="quarter" idx="13"/>
          </p:nvPr>
        </p:nvSpPr>
        <p:spPr>
          <a:xfrm>
            <a:off x="491542" y="1934109"/>
            <a:ext cx="4814384" cy="3809248"/>
          </a:xfrm>
        </p:spPr>
        <p:txBody>
          <a:bodyPr/>
          <a:lstStyle/>
          <a:p>
            <a:pPr marL="300952" indent="-300952">
              <a:buFont typeface="Arial" panose="020B0604020202020204" pitchFamily="34" charset="0"/>
              <a:buChar char="•"/>
            </a:pPr>
            <a:r>
              <a:rPr lang="en-US" altLang="zh-CN" b="0" dirty="0">
                <a:solidFill>
                  <a:schemeClr val="tx1"/>
                </a:solidFill>
              </a:rPr>
              <a:t>You will see the maximum possible raw (i.e. unweighted) score, your students’ group means, the state means, and the global means for each question.</a:t>
            </a:r>
          </a:p>
          <a:p>
            <a:pPr marL="300952" indent="-300952">
              <a:buFont typeface="Arial" panose="020B0604020202020204" pitchFamily="34" charset="0"/>
              <a:buChar char="•"/>
            </a:pPr>
            <a:r>
              <a:rPr lang="en-US" altLang="zh-CN" b="0" dirty="0">
                <a:solidFill>
                  <a:schemeClr val="tx1"/>
                </a:solidFill>
              </a:rPr>
              <a:t>Additional subject specific information is included such as science practice mappings for individual questions on the science exams, and student essay choice selections for the history exams.</a:t>
            </a:r>
          </a:p>
          <a:p>
            <a:pPr marL="300952" indent="-300952">
              <a:buFont typeface="Arial" panose="020B0604020202020204" pitchFamily="34" charset="0"/>
              <a:buChar char="•"/>
            </a:pPr>
            <a:r>
              <a:rPr lang="en-US" altLang="zh-CN" b="0" dirty="0">
                <a:solidFill>
                  <a:schemeClr val="tx1"/>
                </a:solidFill>
              </a:rPr>
              <a:t>Courses with performance tasks or a portfolio component provide performance details across content areas, tasks, and end-of-course exams where applicable. This includes AP Seminar, AP Research, AP Computer Science Principles, and the three AP Art and Design courses.</a:t>
            </a:r>
          </a:p>
        </p:txBody>
      </p:sp>
      <p:sp>
        <p:nvSpPr>
          <p:cNvPr id="6" name="Text Placeholder 2">
            <a:extLst>
              <a:ext uri="{FF2B5EF4-FFF2-40B4-BE49-F238E27FC236}">
                <a16:creationId xmlns:a16="http://schemas.microsoft.com/office/drawing/2014/main" id="{0C060D2E-B1EC-43D4-A35C-43BD3BC311A0}"/>
              </a:ext>
            </a:extLst>
          </p:cNvPr>
          <p:cNvSpPr txBox="1">
            <a:spLocks/>
          </p:cNvSpPr>
          <p:nvPr/>
        </p:nvSpPr>
        <p:spPr>
          <a:xfrm>
            <a:off x="491542" y="1295042"/>
            <a:ext cx="11487807" cy="490134"/>
          </a:xfrm>
          <a:prstGeom prst="rect">
            <a:avLst/>
          </a:prstGeom>
        </p:spPr>
        <p:txBody>
          <a:bodyPr vert="horz" wrap="square" lIns="0" tIns="228600" rIns="0" bIns="0" rtlCol="0" anchor="t" anchorCtr="0">
            <a:spAutoFit/>
          </a:bodyPr>
          <a:lstStyle>
            <a:lvl1pPr marL="0" marR="0" indent="0" algn="l" defTabSz="981075" rtl="0" eaLnBrk="1" fontAlgn="base" latinLnBrk="0" hangingPunct="1">
              <a:lnSpc>
                <a:spcPct val="100000"/>
              </a:lnSpc>
              <a:spcBef>
                <a:spcPct val="40000"/>
              </a:spcBef>
              <a:spcAft>
                <a:spcPct val="0"/>
              </a:spcAft>
              <a:buClr>
                <a:schemeClr val="tx1"/>
              </a:buClr>
              <a:buSzPts val="2400"/>
              <a:buFont typeface="Verdana" pitchFamily="34" charset="0"/>
              <a:buNone/>
              <a:tabLst/>
              <a:defRPr kumimoji="0" lang="en-US" altLang="zh-CN" sz="1685" b="1" i="0" u="none" strike="noStrike" kern="1200" cap="none" spc="0" normalizeH="0" baseline="0" noProof="1">
                <a:ln>
                  <a:noFill/>
                </a:ln>
                <a:solidFill>
                  <a:srgbClr val="006298"/>
                </a:solidFill>
                <a:effectLst/>
                <a:uLnTx/>
                <a:uFillTx/>
                <a:latin typeface="Arial"/>
                <a:ea typeface="Arial"/>
                <a:cs typeface="Arial"/>
              </a:defRPr>
            </a:lvl1pPr>
            <a:lvl2pPr marL="574675" marR="0" indent="-119063" algn="l" defTabSz="981075" rtl="0" eaLnBrk="1" fontAlgn="base" latinLnBrk="0" hangingPunct="1">
              <a:lnSpc>
                <a:spcPct val="100000"/>
              </a:lnSpc>
              <a:spcBef>
                <a:spcPct val="20000"/>
              </a:spcBef>
              <a:spcAft>
                <a:spcPct val="0"/>
              </a:spcAft>
              <a:buClr>
                <a:schemeClr val="tx1"/>
              </a:buClr>
              <a:buSzPts val="2200"/>
              <a:buFont typeface="Verdana"/>
              <a:buChar char="-"/>
              <a:tabLst/>
              <a:defRPr lang="en-CA" altLang="zh-CN" sz="1600" kern="1200" baseline="0" noProof="1">
                <a:solidFill>
                  <a:schemeClr val="tx1"/>
                </a:solidFill>
                <a:latin typeface="+mn-lt"/>
                <a:ea typeface="+mn-ea"/>
                <a:cs typeface="+mn-cs"/>
              </a:defRPr>
            </a:lvl2pPr>
            <a:lvl3pPr marL="1052513" marR="0" indent="-287338" algn="l" defTabSz="981075" rtl="0" eaLnBrk="1" fontAlgn="base" latinLnBrk="0" hangingPunct="1">
              <a:lnSpc>
                <a:spcPct val="100000"/>
              </a:lnSpc>
              <a:spcBef>
                <a:spcPct val="20000"/>
              </a:spcBef>
              <a:spcAft>
                <a:spcPct val="0"/>
              </a:spcAft>
              <a:buClr>
                <a:schemeClr val="tx1"/>
              </a:buClr>
              <a:buSzPts val="2200"/>
              <a:buFont typeface="Marlett" pitchFamily="2" charset="2"/>
              <a:buChar char="8"/>
              <a:tabLst/>
              <a:defRPr lang="zh-CN" altLang="en-US" sz="1600" kern="1200" noProof="1">
                <a:solidFill>
                  <a:schemeClr val="tx1"/>
                </a:solidFill>
                <a:latin typeface="+mn-lt"/>
                <a:ea typeface="+mn-ea"/>
                <a:cs typeface="+mn-cs"/>
              </a:defRPr>
            </a:lvl3pPr>
            <a:lvl4pPr marL="1453896" marR="0" indent="-210312" algn="l" defTabSz="981334" rtl="0" eaLnBrk="1" fontAlgn="auto" latinLnBrk="0" hangingPunct="1">
              <a:lnSpc>
                <a:spcPct val="100000"/>
              </a:lnSpc>
              <a:spcBef>
                <a:spcPct val="20000"/>
              </a:spcBef>
              <a:spcAft>
                <a:spcPts val="0"/>
              </a:spcAft>
              <a:buClr>
                <a:schemeClr val="tx1"/>
              </a:buClr>
              <a:buSzTx/>
              <a:buFont typeface="Verdana" pitchFamily="34" charset="0"/>
              <a:buChar char="-"/>
              <a:tabLst/>
              <a:defRPr lang="en-CA" altLang="zh-CN" sz="1600" kern="1200">
                <a:solidFill>
                  <a:schemeClr val="tx1"/>
                </a:solidFill>
                <a:latin typeface="+mn-lt"/>
                <a:ea typeface="+mn-ea"/>
                <a:cs typeface="+mn-cs"/>
              </a:defRPr>
            </a:lvl4pPr>
            <a:lvl5pPr marL="2208002" indent="-245334" algn="l" defTabSz="981334" rtl="0" eaLnBrk="1" latinLnBrk="0" hangingPunct="1">
              <a:spcBef>
                <a:spcPct val="20000"/>
              </a:spcBef>
              <a:buFont typeface="Arial" pitchFamily="34" charset="0"/>
              <a:buChar char="»"/>
              <a:defRPr sz="2400" kern="1200">
                <a:solidFill>
                  <a:schemeClr val="tx1"/>
                </a:solidFill>
                <a:latin typeface="Verdana" pitchFamily="34" charset="0"/>
                <a:ea typeface="+mn-ea"/>
                <a:cs typeface="+mn-cs"/>
              </a:defRPr>
            </a:lvl5pPr>
            <a:lvl6pPr marL="2698669" indent="-245334" algn="l" defTabSz="981334"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89336" indent="-245334" algn="l" defTabSz="981334"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680003" indent="-245334" algn="l" defTabSz="981334"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170670" indent="-245334" algn="l" defTabSz="981334"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a:buClr>
                <a:schemeClr val="accent5"/>
              </a:buClr>
            </a:pPr>
            <a:r>
              <a:rPr lang="en-US" dirty="0">
                <a:ea typeface="Roboto" charset="0"/>
              </a:rPr>
              <a:t>This part of the report provides detailed performance data on the free-response section.</a:t>
            </a:r>
          </a:p>
        </p:txBody>
      </p:sp>
      <p:pic>
        <p:nvPicPr>
          <p:cNvPr id="2" name="Picture 1">
            <a:extLst>
              <a:ext uri="{FF2B5EF4-FFF2-40B4-BE49-F238E27FC236}">
                <a16:creationId xmlns:a16="http://schemas.microsoft.com/office/drawing/2014/main" id="{7B140FDD-D3B3-41CA-872B-8B0837E90D2E}"/>
              </a:ext>
            </a:extLst>
          </p:cNvPr>
          <p:cNvPicPr>
            <a:picLocks noChangeAspect="1"/>
          </p:cNvPicPr>
          <p:nvPr/>
        </p:nvPicPr>
        <p:blipFill>
          <a:blip r:embed="rId3"/>
          <a:stretch>
            <a:fillRect/>
          </a:stretch>
        </p:blipFill>
        <p:spPr>
          <a:xfrm>
            <a:off x="5558473" y="2418348"/>
            <a:ext cx="7007841" cy="3149202"/>
          </a:xfrm>
          <a:prstGeom prst="rect">
            <a:avLst/>
          </a:prstGeom>
        </p:spPr>
      </p:pic>
    </p:spTree>
    <p:extLst>
      <p:ext uri="{BB962C8B-B14F-4D97-AF65-F5344CB8AC3E}">
        <p14:creationId xmlns:p14="http://schemas.microsoft.com/office/powerpoint/2010/main" val="13406147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42EF8D1-256C-4161-91A6-A67393EC7B3F}"/>
              </a:ext>
            </a:extLst>
          </p:cNvPr>
          <p:cNvSpPr>
            <a:spLocks noGrp="1"/>
          </p:cNvSpPr>
          <p:nvPr>
            <p:ph type="title"/>
          </p:nvPr>
        </p:nvSpPr>
        <p:spPr>
          <a:xfrm>
            <a:off x="491542" y="585400"/>
            <a:ext cx="11110691" cy="657103"/>
          </a:xfrm>
        </p:spPr>
        <p:txBody>
          <a:bodyPr/>
          <a:lstStyle/>
          <a:p>
            <a:r>
              <a:rPr lang="en-US" dirty="0"/>
              <a:t>Multiple Forms/Versions of the Exam</a:t>
            </a:r>
          </a:p>
        </p:txBody>
      </p:sp>
      <p:sp>
        <p:nvSpPr>
          <p:cNvPr id="3" name="Text Placeholder 2">
            <a:extLst>
              <a:ext uri="{FF2B5EF4-FFF2-40B4-BE49-F238E27FC236}">
                <a16:creationId xmlns:a16="http://schemas.microsoft.com/office/drawing/2014/main" id="{6C0FAC79-E242-4922-AFEF-8B74F0ACF4AF}"/>
              </a:ext>
            </a:extLst>
          </p:cNvPr>
          <p:cNvSpPr>
            <a:spLocks noGrp="1"/>
          </p:cNvSpPr>
          <p:nvPr>
            <p:ph type="body" sz="quarter" idx="13"/>
          </p:nvPr>
        </p:nvSpPr>
        <p:spPr>
          <a:xfrm>
            <a:off x="498686" y="2044478"/>
            <a:ext cx="11110691" cy="692497"/>
          </a:xfrm>
        </p:spPr>
        <p:txBody>
          <a:bodyPr/>
          <a:lstStyle/>
          <a:p>
            <a:r>
              <a:rPr lang="en-US" altLang="zh-CN" sz="1500" i="1" dirty="0">
                <a:solidFill>
                  <a:schemeClr val="tx1"/>
                </a:solidFill>
              </a:rPr>
              <a:t>Note</a:t>
            </a:r>
            <a:r>
              <a:rPr lang="en-US" altLang="zh-CN" sz="1500" b="0" i="1" dirty="0">
                <a:solidFill>
                  <a:schemeClr val="tx1"/>
                </a:solidFill>
              </a:rPr>
              <a:t>: The data on this report will differ from the comparison data on the Subject Score Roster, which aggregates data across all versions of the exam. Also, if your students tested late, you won’t be able to view a view a report for that form of the exam.</a:t>
            </a:r>
          </a:p>
        </p:txBody>
      </p:sp>
      <p:sp>
        <p:nvSpPr>
          <p:cNvPr id="6" name="Text Placeholder 2">
            <a:extLst>
              <a:ext uri="{FF2B5EF4-FFF2-40B4-BE49-F238E27FC236}">
                <a16:creationId xmlns:a16="http://schemas.microsoft.com/office/drawing/2014/main" id="{0C060D2E-B1EC-43D4-A35C-43BD3BC311A0}"/>
              </a:ext>
            </a:extLst>
          </p:cNvPr>
          <p:cNvSpPr txBox="1">
            <a:spLocks/>
          </p:cNvSpPr>
          <p:nvPr/>
        </p:nvSpPr>
        <p:spPr>
          <a:xfrm>
            <a:off x="491542" y="1295042"/>
            <a:ext cx="11487807" cy="749436"/>
          </a:xfrm>
          <a:prstGeom prst="rect">
            <a:avLst/>
          </a:prstGeom>
        </p:spPr>
        <p:txBody>
          <a:bodyPr vert="horz" wrap="square" lIns="0" tIns="228600" rIns="0" bIns="0" rtlCol="0" anchor="t" anchorCtr="0">
            <a:spAutoFit/>
          </a:bodyPr>
          <a:lstStyle>
            <a:lvl1pPr marL="0" marR="0" indent="0" algn="l" defTabSz="981075" rtl="0" eaLnBrk="1" fontAlgn="base" latinLnBrk="0" hangingPunct="1">
              <a:lnSpc>
                <a:spcPct val="100000"/>
              </a:lnSpc>
              <a:spcBef>
                <a:spcPct val="40000"/>
              </a:spcBef>
              <a:spcAft>
                <a:spcPct val="0"/>
              </a:spcAft>
              <a:buClr>
                <a:schemeClr val="tx1"/>
              </a:buClr>
              <a:buSzPts val="2400"/>
              <a:buFont typeface="Verdana" pitchFamily="34" charset="0"/>
              <a:buNone/>
              <a:tabLst/>
              <a:defRPr kumimoji="0" lang="en-US" altLang="zh-CN" sz="1685" b="1" i="0" u="none" strike="noStrike" kern="1200" cap="none" spc="0" normalizeH="0" baseline="0" noProof="1">
                <a:ln>
                  <a:noFill/>
                </a:ln>
                <a:solidFill>
                  <a:srgbClr val="006298"/>
                </a:solidFill>
                <a:effectLst/>
                <a:uLnTx/>
                <a:uFillTx/>
                <a:latin typeface="Arial"/>
                <a:ea typeface="Arial"/>
                <a:cs typeface="Arial"/>
              </a:defRPr>
            </a:lvl1pPr>
            <a:lvl2pPr marL="574675" marR="0" indent="-119063" algn="l" defTabSz="981075" rtl="0" eaLnBrk="1" fontAlgn="base" latinLnBrk="0" hangingPunct="1">
              <a:lnSpc>
                <a:spcPct val="100000"/>
              </a:lnSpc>
              <a:spcBef>
                <a:spcPct val="20000"/>
              </a:spcBef>
              <a:spcAft>
                <a:spcPct val="0"/>
              </a:spcAft>
              <a:buClr>
                <a:schemeClr val="tx1"/>
              </a:buClr>
              <a:buSzPts val="2200"/>
              <a:buFont typeface="Verdana"/>
              <a:buChar char="-"/>
              <a:tabLst/>
              <a:defRPr lang="en-CA" altLang="zh-CN" sz="1600" kern="1200" baseline="0" noProof="1">
                <a:solidFill>
                  <a:schemeClr val="tx1"/>
                </a:solidFill>
                <a:latin typeface="+mn-lt"/>
                <a:ea typeface="+mn-ea"/>
                <a:cs typeface="+mn-cs"/>
              </a:defRPr>
            </a:lvl2pPr>
            <a:lvl3pPr marL="1052513" marR="0" indent="-287338" algn="l" defTabSz="981075" rtl="0" eaLnBrk="1" fontAlgn="base" latinLnBrk="0" hangingPunct="1">
              <a:lnSpc>
                <a:spcPct val="100000"/>
              </a:lnSpc>
              <a:spcBef>
                <a:spcPct val="20000"/>
              </a:spcBef>
              <a:spcAft>
                <a:spcPct val="0"/>
              </a:spcAft>
              <a:buClr>
                <a:schemeClr val="tx1"/>
              </a:buClr>
              <a:buSzPts val="2200"/>
              <a:buFont typeface="Marlett" pitchFamily="2" charset="2"/>
              <a:buChar char="8"/>
              <a:tabLst/>
              <a:defRPr lang="zh-CN" altLang="en-US" sz="1600" kern="1200" noProof="1">
                <a:solidFill>
                  <a:schemeClr val="tx1"/>
                </a:solidFill>
                <a:latin typeface="+mn-lt"/>
                <a:ea typeface="+mn-ea"/>
                <a:cs typeface="+mn-cs"/>
              </a:defRPr>
            </a:lvl3pPr>
            <a:lvl4pPr marL="1453896" marR="0" indent="-210312" algn="l" defTabSz="981334" rtl="0" eaLnBrk="1" fontAlgn="auto" latinLnBrk="0" hangingPunct="1">
              <a:lnSpc>
                <a:spcPct val="100000"/>
              </a:lnSpc>
              <a:spcBef>
                <a:spcPct val="20000"/>
              </a:spcBef>
              <a:spcAft>
                <a:spcPts val="0"/>
              </a:spcAft>
              <a:buClr>
                <a:schemeClr val="tx1"/>
              </a:buClr>
              <a:buSzTx/>
              <a:buFont typeface="Verdana" pitchFamily="34" charset="0"/>
              <a:buChar char="-"/>
              <a:tabLst/>
              <a:defRPr lang="en-CA" altLang="zh-CN" sz="1600" kern="1200">
                <a:solidFill>
                  <a:schemeClr val="tx1"/>
                </a:solidFill>
                <a:latin typeface="+mn-lt"/>
                <a:ea typeface="+mn-ea"/>
                <a:cs typeface="+mn-cs"/>
              </a:defRPr>
            </a:lvl4pPr>
            <a:lvl5pPr marL="2208002" indent="-245334" algn="l" defTabSz="981334" rtl="0" eaLnBrk="1" latinLnBrk="0" hangingPunct="1">
              <a:spcBef>
                <a:spcPct val="20000"/>
              </a:spcBef>
              <a:buFont typeface="Arial" pitchFamily="34" charset="0"/>
              <a:buChar char="»"/>
              <a:defRPr sz="2400" kern="1200">
                <a:solidFill>
                  <a:schemeClr val="tx1"/>
                </a:solidFill>
                <a:latin typeface="Verdana" pitchFamily="34" charset="0"/>
                <a:ea typeface="+mn-ea"/>
                <a:cs typeface="+mn-cs"/>
              </a:defRPr>
            </a:lvl5pPr>
            <a:lvl6pPr marL="2698669" indent="-245334" algn="l" defTabSz="981334"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89336" indent="-245334" algn="l" defTabSz="981334"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680003" indent="-245334" algn="l" defTabSz="981334"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170670" indent="-245334" algn="l" defTabSz="981334"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a:buClr>
                <a:schemeClr val="accent5"/>
              </a:buClr>
            </a:pPr>
            <a:r>
              <a:rPr lang="en-US" dirty="0">
                <a:ea typeface="Roboto" charset="0"/>
              </a:rPr>
              <a:t>If your students took different versions of the exam, your reports for the applicable subject(s) will be divided across forms. When you switch between different forms, comparison data will update automatically.</a:t>
            </a:r>
          </a:p>
        </p:txBody>
      </p:sp>
      <p:grpSp>
        <p:nvGrpSpPr>
          <p:cNvPr id="7" name="Group 6">
            <a:extLst>
              <a:ext uri="{FF2B5EF4-FFF2-40B4-BE49-F238E27FC236}">
                <a16:creationId xmlns:a16="http://schemas.microsoft.com/office/drawing/2014/main" id="{0E45423D-4E80-4B20-8B50-FA1EA750AF86}"/>
              </a:ext>
            </a:extLst>
          </p:cNvPr>
          <p:cNvGrpSpPr/>
          <p:nvPr/>
        </p:nvGrpSpPr>
        <p:grpSpPr>
          <a:xfrm>
            <a:off x="786128" y="3241887"/>
            <a:ext cx="10961503" cy="3123549"/>
            <a:chOff x="786128" y="3241887"/>
            <a:chExt cx="10961503" cy="3123549"/>
          </a:xfrm>
        </p:grpSpPr>
        <p:pic>
          <p:nvPicPr>
            <p:cNvPr id="5" name="Picture 4">
              <a:extLst>
                <a:ext uri="{FF2B5EF4-FFF2-40B4-BE49-F238E27FC236}">
                  <a16:creationId xmlns:a16="http://schemas.microsoft.com/office/drawing/2014/main" id="{597B1E0B-44FE-4C4C-B236-D150A3E155B1}"/>
                </a:ext>
              </a:extLst>
            </p:cNvPr>
            <p:cNvPicPr>
              <a:picLocks noChangeAspect="1"/>
            </p:cNvPicPr>
            <p:nvPr/>
          </p:nvPicPr>
          <p:blipFill>
            <a:blip r:embed="rId3"/>
            <a:stretch>
              <a:fillRect/>
            </a:stretch>
          </p:blipFill>
          <p:spPr>
            <a:xfrm>
              <a:off x="906445" y="3287879"/>
              <a:ext cx="10841186" cy="3077557"/>
            </a:xfrm>
            <a:prstGeom prst="rect">
              <a:avLst/>
            </a:prstGeom>
          </p:spPr>
        </p:pic>
        <p:sp>
          <p:nvSpPr>
            <p:cNvPr id="9" name="Rectangle 8">
              <a:extLst>
                <a:ext uri="{FF2B5EF4-FFF2-40B4-BE49-F238E27FC236}">
                  <a16:creationId xmlns:a16="http://schemas.microsoft.com/office/drawing/2014/main" id="{4281346C-6DD6-422E-9078-31194C3DBBE5}"/>
                </a:ext>
              </a:extLst>
            </p:cNvPr>
            <p:cNvSpPr/>
            <p:nvPr/>
          </p:nvSpPr>
          <p:spPr>
            <a:xfrm>
              <a:off x="786128" y="3241887"/>
              <a:ext cx="5999683" cy="1245892"/>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41874710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DCB35E9-352C-48D5-8B49-FC74631FBECB}"/>
              </a:ext>
            </a:extLst>
          </p:cNvPr>
          <p:cNvSpPr>
            <a:spLocks noGrp="1"/>
          </p:cNvSpPr>
          <p:nvPr>
            <p:ph idx="1"/>
          </p:nvPr>
        </p:nvSpPr>
        <p:spPr/>
        <p:txBody>
          <a:bodyPr/>
          <a:lstStyle/>
          <a:p>
            <a:pPr>
              <a:buClr>
                <a:schemeClr val="accent5"/>
              </a:buClr>
            </a:pPr>
            <a:r>
              <a:rPr lang="en-US" dirty="0"/>
              <a:t>To view the available filters in a report, click on the </a:t>
            </a:r>
            <a:r>
              <a:rPr lang="en-US" b="1" dirty="0">
                <a:solidFill>
                  <a:schemeClr val="accent3"/>
                </a:solidFill>
              </a:rPr>
              <a:t>Filter Data</a:t>
            </a:r>
            <a:r>
              <a:rPr lang="en-US" dirty="0">
                <a:solidFill>
                  <a:schemeClr val="accent3"/>
                </a:solidFill>
              </a:rPr>
              <a:t> </a:t>
            </a:r>
            <a:r>
              <a:rPr lang="en-US" dirty="0"/>
              <a:t>button.</a:t>
            </a:r>
          </a:p>
          <a:p>
            <a:pPr>
              <a:buClr>
                <a:schemeClr val="accent5"/>
              </a:buClr>
            </a:pPr>
            <a:r>
              <a:rPr lang="en-US" b="1" dirty="0">
                <a:solidFill>
                  <a:schemeClr val="accent3"/>
                </a:solidFill>
              </a:rPr>
              <a:t>Apply Filter: </a:t>
            </a:r>
            <a:r>
              <a:rPr lang="en-US" dirty="0"/>
              <a:t>Filters will apply to the data for your group of students as well as any aggregate peer data at the state and global levels in your report.</a:t>
            </a:r>
          </a:p>
          <a:p>
            <a:pPr>
              <a:buClr>
                <a:schemeClr val="accent5"/>
              </a:buClr>
            </a:pPr>
            <a:r>
              <a:rPr lang="en-US" altLang="zh-CN" b="1" dirty="0">
                <a:solidFill>
                  <a:schemeClr val="accent3"/>
                </a:solidFill>
              </a:rPr>
              <a:t>Remove Filters: </a:t>
            </a:r>
            <a:r>
              <a:rPr lang="en-US" dirty="0"/>
              <a:t>To remove or clear filters, use the filter tags to remove filters, or un-select / select new filter values in the drop-down menus</a:t>
            </a:r>
          </a:p>
          <a:p>
            <a:pPr>
              <a:buClr>
                <a:schemeClr val="accent5"/>
              </a:buClr>
            </a:pPr>
            <a:endParaRPr lang="en-US" dirty="0"/>
          </a:p>
        </p:txBody>
      </p:sp>
      <p:sp>
        <p:nvSpPr>
          <p:cNvPr id="3" name="Title 2">
            <a:extLst>
              <a:ext uri="{FF2B5EF4-FFF2-40B4-BE49-F238E27FC236}">
                <a16:creationId xmlns:a16="http://schemas.microsoft.com/office/drawing/2014/main" id="{2AE08E8C-AF60-420D-A17B-0BD75B010D56}"/>
              </a:ext>
            </a:extLst>
          </p:cNvPr>
          <p:cNvSpPr>
            <a:spLocks noGrp="1"/>
          </p:cNvSpPr>
          <p:nvPr>
            <p:ph type="title"/>
          </p:nvPr>
        </p:nvSpPr>
        <p:spPr>
          <a:xfrm>
            <a:off x="491461" y="585401"/>
            <a:ext cx="3940416" cy="1175706"/>
          </a:xfrm>
        </p:spPr>
        <p:txBody>
          <a:bodyPr/>
          <a:lstStyle/>
          <a:p>
            <a:r>
              <a:rPr lang="en-US" dirty="0"/>
              <a:t>Filtering Reports – Teacher View</a:t>
            </a:r>
          </a:p>
        </p:txBody>
      </p:sp>
      <p:sp>
        <p:nvSpPr>
          <p:cNvPr id="4" name="Text Placeholder 3">
            <a:extLst>
              <a:ext uri="{FF2B5EF4-FFF2-40B4-BE49-F238E27FC236}">
                <a16:creationId xmlns:a16="http://schemas.microsoft.com/office/drawing/2014/main" id="{BAA239E2-C1FB-4DC6-BDAC-97F5F5274F71}"/>
              </a:ext>
            </a:extLst>
          </p:cNvPr>
          <p:cNvSpPr>
            <a:spLocks noGrp="1"/>
          </p:cNvSpPr>
          <p:nvPr>
            <p:ph type="body" sz="quarter" idx="13"/>
          </p:nvPr>
        </p:nvSpPr>
        <p:spPr>
          <a:xfrm>
            <a:off x="513051" y="1650072"/>
            <a:ext cx="3941005" cy="1008738"/>
          </a:xfrm>
        </p:spPr>
        <p:txBody>
          <a:bodyPr/>
          <a:lstStyle/>
          <a:p>
            <a:r>
              <a:rPr lang="en-US" altLang="zh-CN" dirty="0">
                <a:solidFill>
                  <a:srgbClr val="006298"/>
                </a:solidFill>
                <a:latin typeface="Arial"/>
                <a:ea typeface="Roboto" charset="0"/>
                <a:cs typeface="Arial"/>
              </a:rPr>
              <a:t>Some reports allow you to apply additional filters to your data after the report has run.</a:t>
            </a:r>
          </a:p>
        </p:txBody>
      </p:sp>
      <p:sp>
        <p:nvSpPr>
          <p:cNvPr id="5" name="Content Placeholder 4">
            <a:extLst>
              <a:ext uri="{FF2B5EF4-FFF2-40B4-BE49-F238E27FC236}">
                <a16:creationId xmlns:a16="http://schemas.microsoft.com/office/drawing/2014/main" id="{7ED5D771-7F7E-4A53-91C9-4C487ADD746F}"/>
              </a:ext>
            </a:extLst>
          </p:cNvPr>
          <p:cNvSpPr>
            <a:spLocks noGrp="1"/>
          </p:cNvSpPr>
          <p:nvPr>
            <p:ph idx="14"/>
          </p:nvPr>
        </p:nvSpPr>
        <p:spPr>
          <a:xfrm>
            <a:off x="491461" y="2614083"/>
            <a:ext cx="3940416" cy="2788096"/>
          </a:xfrm>
        </p:spPr>
        <p:txBody>
          <a:bodyPr>
            <a:normAutofit/>
          </a:bodyPr>
          <a:lstStyle/>
          <a:p>
            <a:pPr marL="0" indent="0">
              <a:buClr>
                <a:schemeClr val="accent5"/>
              </a:buClr>
              <a:buNone/>
            </a:pPr>
            <a:r>
              <a:rPr lang="en-US" altLang="zh-CN" dirty="0"/>
              <a:t>You can use these filters to drill down into the performance of a subset of your students compared to their peers with the same attributes.</a:t>
            </a:r>
          </a:p>
          <a:p>
            <a:pPr>
              <a:buClr>
                <a:schemeClr val="accent5"/>
              </a:buClr>
            </a:pPr>
            <a:r>
              <a:rPr lang="en-US" altLang="zh-CN" dirty="0"/>
              <a:t>Instructional Planning Report: filter by score and/or grade level.</a:t>
            </a:r>
          </a:p>
          <a:p>
            <a:pPr>
              <a:buClr>
                <a:schemeClr val="accent5"/>
              </a:buClr>
            </a:pPr>
            <a:r>
              <a:rPr lang="en-US" altLang="zh-CN" dirty="0"/>
              <a:t>Subject Score Rosters: filter by score and/or grade level</a:t>
            </a:r>
          </a:p>
        </p:txBody>
      </p:sp>
      <p:sp>
        <p:nvSpPr>
          <p:cNvPr id="9" name="Content Placeholder 4">
            <a:extLst>
              <a:ext uri="{FF2B5EF4-FFF2-40B4-BE49-F238E27FC236}">
                <a16:creationId xmlns:a16="http://schemas.microsoft.com/office/drawing/2014/main" id="{00B1D23E-064E-40B8-B82A-1ADD98EA1721}"/>
              </a:ext>
            </a:extLst>
          </p:cNvPr>
          <p:cNvSpPr txBox="1">
            <a:spLocks/>
          </p:cNvSpPr>
          <p:nvPr/>
        </p:nvSpPr>
        <p:spPr>
          <a:xfrm>
            <a:off x="491461" y="5573053"/>
            <a:ext cx="11668292" cy="800476"/>
          </a:xfrm>
          <a:prstGeom prst="rect">
            <a:avLst/>
          </a:prstGeom>
        </p:spPr>
        <p:txBody>
          <a:bodyPr vert="horz" lIns="0" tIns="228600" rIns="0" bIns="0" rtlCol="0" anchor="t" anchorCtr="0">
            <a:normAutofit fontScale="85000" lnSpcReduction="10000"/>
          </a:bodyPr>
          <a:lstStyle>
            <a:lvl1pPr marL="300952" marR="0" indent="-300952" algn="l" defTabSz="981075" rtl="0" eaLnBrk="1" fontAlgn="base" latinLnBrk="0" hangingPunct="1">
              <a:lnSpc>
                <a:spcPct val="100000"/>
              </a:lnSpc>
              <a:spcBef>
                <a:spcPct val="40000"/>
              </a:spcBef>
              <a:spcAft>
                <a:spcPct val="0"/>
              </a:spcAft>
              <a:buClr>
                <a:schemeClr val="accent2"/>
              </a:buClr>
              <a:buSzPts val="2400"/>
              <a:buFont typeface="Arial" charset="0"/>
              <a:buChar char="•"/>
              <a:tabLst/>
              <a:defRPr kumimoji="0" lang="en-US" altLang="zh-CN" sz="1685" b="0" i="0" u="none" strike="noStrike" kern="1200" cap="none" spc="0" normalizeH="0" baseline="0" noProof="1">
                <a:ln>
                  <a:noFill/>
                </a:ln>
                <a:solidFill>
                  <a:schemeClr val="tx1"/>
                </a:solidFill>
                <a:effectLst/>
                <a:uLnTx/>
                <a:uFillTx/>
                <a:latin typeface="Roboto" charset="0"/>
                <a:ea typeface="Roboto" charset="0"/>
                <a:cs typeface="Roboto" charset="0"/>
              </a:defRPr>
            </a:lvl1pPr>
            <a:lvl2pPr marL="574675" marR="0" indent="-119063" algn="l" defTabSz="981075" rtl="0" eaLnBrk="1" fontAlgn="base" latinLnBrk="0" hangingPunct="1">
              <a:lnSpc>
                <a:spcPct val="100000"/>
              </a:lnSpc>
              <a:spcBef>
                <a:spcPct val="20000"/>
              </a:spcBef>
              <a:spcAft>
                <a:spcPct val="0"/>
              </a:spcAft>
              <a:buClr>
                <a:schemeClr val="accent2"/>
              </a:buClr>
              <a:buSzPts val="2200"/>
              <a:buFont typeface="Verdana"/>
              <a:buChar char="-"/>
              <a:tabLst/>
              <a:defRPr lang="en-CA" altLang="zh-CN" sz="1685" kern="1200" baseline="0" noProof="1">
                <a:solidFill>
                  <a:schemeClr val="tx1"/>
                </a:solidFill>
                <a:latin typeface="Roboto" charset="0"/>
                <a:ea typeface="Roboto" charset="0"/>
                <a:cs typeface="Roboto" charset="0"/>
              </a:defRPr>
            </a:lvl2pPr>
            <a:lvl3pPr marL="1052513" marR="0" indent="-287338" algn="l" defTabSz="981075" rtl="0" eaLnBrk="1" fontAlgn="base" latinLnBrk="0" hangingPunct="1">
              <a:lnSpc>
                <a:spcPct val="100000"/>
              </a:lnSpc>
              <a:spcBef>
                <a:spcPct val="20000"/>
              </a:spcBef>
              <a:spcAft>
                <a:spcPct val="0"/>
              </a:spcAft>
              <a:buClr>
                <a:schemeClr val="accent2"/>
              </a:buClr>
              <a:buSzPts val="2200"/>
              <a:buFont typeface="Marlett" pitchFamily="2" charset="2"/>
              <a:buChar char="8"/>
              <a:tabLst/>
              <a:defRPr lang="zh-CN" altLang="en-US" sz="1685" kern="1200" noProof="1">
                <a:solidFill>
                  <a:schemeClr val="tx1"/>
                </a:solidFill>
                <a:latin typeface="Roboto" charset="0"/>
                <a:ea typeface="Roboto" charset="0"/>
                <a:cs typeface="Roboto" charset="0"/>
              </a:defRPr>
            </a:lvl3pPr>
            <a:lvl4pPr marL="1453896" marR="0" indent="-210312" algn="l" defTabSz="981334" rtl="0" eaLnBrk="1" fontAlgn="auto" latinLnBrk="0" hangingPunct="1">
              <a:lnSpc>
                <a:spcPct val="100000"/>
              </a:lnSpc>
              <a:spcBef>
                <a:spcPct val="20000"/>
              </a:spcBef>
              <a:spcAft>
                <a:spcPts val="0"/>
              </a:spcAft>
              <a:buClr>
                <a:schemeClr val="accent2"/>
              </a:buClr>
              <a:buSzTx/>
              <a:buFont typeface="Verdana" pitchFamily="34" charset="0"/>
              <a:buChar char="-"/>
              <a:tabLst/>
              <a:defRPr lang="en-CA" altLang="zh-CN" sz="1685" kern="1200">
                <a:solidFill>
                  <a:schemeClr val="tx1"/>
                </a:solidFill>
                <a:latin typeface="Roboto" charset="0"/>
                <a:ea typeface="Roboto" charset="0"/>
                <a:cs typeface="Roboto" charset="0"/>
              </a:defRPr>
            </a:lvl4pPr>
            <a:lvl5pPr marL="2208002" indent="-245334" algn="l" defTabSz="981334" rtl="0" eaLnBrk="1" latinLnBrk="0" hangingPunct="1">
              <a:spcBef>
                <a:spcPct val="20000"/>
              </a:spcBef>
              <a:buClr>
                <a:schemeClr val="accent2"/>
              </a:buClr>
              <a:buFont typeface="Arial" pitchFamily="34" charset="0"/>
              <a:buChar char="»"/>
              <a:defRPr sz="1685" kern="1200">
                <a:solidFill>
                  <a:schemeClr val="tx1"/>
                </a:solidFill>
                <a:latin typeface="Roboto" charset="0"/>
                <a:ea typeface="Roboto" charset="0"/>
                <a:cs typeface="Roboto" charset="0"/>
              </a:defRPr>
            </a:lvl5pPr>
            <a:lvl6pPr marL="2698669" indent="-245334" algn="l" defTabSz="981334"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89336" indent="-245334" algn="l" defTabSz="981334"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680003" indent="-245334" algn="l" defTabSz="981334"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170670" indent="-245334" algn="l" defTabSz="981334"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0" indent="0">
              <a:buClr>
                <a:schemeClr val="accent5"/>
              </a:buClr>
              <a:buNone/>
            </a:pPr>
            <a:r>
              <a:rPr lang="en-US" b="1" dirty="0"/>
              <a:t>Note:</a:t>
            </a:r>
            <a:r>
              <a:rPr lang="en-US" dirty="0"/>
              <a:t> No Data Available - In some situations, there is no data available for your chosen filters. For example, if you choose to view all 10th grade students who scored a 4, but none of your students received that score, you will see a no data message directing you to select different criteria</a:t>
            </a:r>
          </a:p>
        </p:txBody>
      </p:sp>
      <p:pic>
        <p:nvPicPr>
          <p:cNvPr id="10" name="Picture 9">
            <a:extLst>
              <a:ext uri="{FF2B5EF4-FFF2-40B4-BE49-F238E27FC236}">
                <a16:creationId xmlns:a16="http://schemas.microsoft.com/office/drawing/2014/main" id="{E4FB5FF1-82F1-4AB3-B439-AF4307780B39}"/>
              </a:ext>
            </a:extLst>
          </p:cNvPr>
          <p:cNvPicPr/>
          <p:nvPr/>
        </p:nvPicPr>
        <p:blipFill rotWithShape="1">
          <a:blip r:embed="rId2"/>
          <a:srcRect l="1573" t="45261"/>
          <a:stretch/>
        </p:blipFill>
        <p:spPr>
          <a:xfrm>
            <a:off x="5005512" y="2888378"/>
            <a:ext cx="7344316" cy="1917536"/>
          </a:xfrm>
          <a:prstGeom prst="rect">
            <a:avLst/>
          </a:prstGeom>
          <a:ln>
            <a:solidFill>
              <a:schemeClr val="accent5"/>
            </a:solidFill>
          </a:ln>
        </p:spPr>
      </p:pic>
      <p:sp>
        <p:nvSpPr>
          <p:cNvPr id="11" name="Text Placeholder 8">
            <a:extLst>
              <a:ext uri="{FF2B5EF4-FFF2-40B4-BE49-F238E27FC236}">
                <a16:creationId xmlns:a16="http://schemas.microsoft.com/office/drawing/2014/main" id="{6C18C2A4-79F8-4B64-8611-D2D809991EAD}"/>
              </a:ext>
            </a:extLst>
          </p:cNvPr>
          <p:cNvSpPr txBox="1">
            <a:spLocks/>
          </p:cNvSpPr>
          <p:nvPr/>
        </p:nvSpPr>
        <p:spPr>
          <a:xfrm>
            <a:off x="5122516" y="2828119"/>
            <a:ext cx="3741738" cy="452432"/>
          </a:xfrm>
          <a:prstGeom prst="rect">
            <a:avLst/>
          </a:prstGeom>
        </p:spPr>
        <p:txBody>
          <a:bodyPr lIns="0" tIns="228600" rIns="0" bIns="0">
            <a:spAutoFit/>
          </a:bodyPr>
          <a:lstStyle>
            <a:lvl1pPr marL="0" indent="0" algn="l" defTabSz="914400" rtl="0" eaLnBrk="1" latinLnBrk="0" hangingPunct="1">
              <a:lnSpc>
                <a:spcPct val="90000"/>
              </a:lnSpc>
              <a:spcBef>
                <a:spcPts val="1000"/>
              </a:spcBef>
              <a:buFont typeface="Arial"/>
              <a:buNone/>
              <a:defRPr sz="1600" b="1" kern="1200">
                <a:solidFill>
                  <a:srgbClr val="006298"/>
                </a:solidFill>
                <a:latin typeface="Arial"/>
                <a:ea typeface="Arial"/>
                <a:cs typeface="Arial"/>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solidFill>
                  <a:schemeClr val="accent3"/>
                </a:solidFill>
              </a:rPr>
              <a:t>Teachers get two filter options:</a:t>
            </a:r>
          </a:p>
        </p:txBody>
      </p:sp>
    </p:spTree>
    <p:extLst>
      <p:ext uri="{BB962C8B-B14F-4D97-AF65-F5344CB8AC3E}">
        <p14:creationId xmlns:p14="http://schemas.microsoft.com/office/powerpoint/2010/main" val="12002640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7ED5D771-7F7E-4A53-91C9-4C487ADD746F}"/>
              </a:ext>
            </a:extLst>
          </p:cNvPr>
          <p:cNvSpPr>
            <a:spLocks noGrp="1"/>
          </p:cNvSpPr>
          <p:nvPr>
            <p:ph idx="14"/>
          </p:nvPr>
        </p:nvSpPr>
        <p:spPr>
          <a:xfrm>
            <a:off x="491461" y="1782373"/>
            <a:ext cx="3940416" cy="4461344"/>
          </a:xfrm>
        </p:spPr>
        <p:txBody>
          <a:bodyPr>
            <a:normAutofit/>
          </a:bodyPr>
          <a:lstStyle/>
          <a:p>
            <a:pPr marL="0" indent="0">
              <a:buClr>
                <a:schemeClr val="accent5"/>
              </a:buClr>
              <a:buNone/>
            </a:pPr>
            <a:r>
              <a:rPr lang="en-US" altLang="zh-CN" b="1" dirty="0">
                <a:solidFill>
                  <a:srgbClr val="006298"/>
                </a:solidFill>
                <a:latin typeface="Arial"/>
                <a:cs typeface="Arial"/>
              </a:rPr>
              <a:t>You can filter the report by:</a:t>
            </a:r>
          </a:p>
          <a:p>
            <a:pPr>
              <a:buClr>
                <a:schemeClr val="accent5"/>
              </a:buClr>
            </a:pPr>
            <a:r>
              <a:rPr lang="en-US" altLang="zh-CN" dirty="0">
                <a:solidFill>
                  <a:schemeClr val="accent5"/>
                </a:solidFill>
                <a:latin typeface="Arial"/>
                <a:cs typeface="Arial"/>
              </a:rPr>
              <a:t>Score</a:t>
            </a:r>
          </a:p>
          <a:p>
            <a:pPr>
              <a:buClr>
                <a:schemeClr val="accent5"/>
              </a:buClr>
            </a:pPr>
            <a:r>
              <a:rPr lang="en-US" altLang="zh-CN" dirty="0">
                <a:solidFill>
                  <a:schemeClr val="accent5"/>
                </a:solidFill>
                <a:latin typeface="Arial"/>
                <a:cs typeface="Arial"/>
              </a:rPr>
              <a:t>Grade Level</a:t>
            </a:r>
          </a:p>
          <a:p>
            <a:pPr>
              <a:buClr>
                <a:schemeClr val="accent5"/>
              </a:buClr>
            </a:pPr>
            <a:r>
              <a:rPr lang="en-US" altLang="zh-CN" dirty="0">
                <a:solidFill>
                  <a:schemeClr val="accent5"/>
                </a:solidFill>
                <a:latin typeface="Arial"/>
                <a:cs typeface="Arial"/>
              </a:rPr>
              <a:t>Standard Group*</a:t>
            </a:r>
          </a:p>
          <a:p>
            <a:pPr marL="0" indent="0">
              <a:buClr>
                <a:schemeClr val="accent5"/>
              </a:buClr>
              <a:buNone/>
            </a:pPr>
            <a:endParaRPr lang="en-US" dirty="0"/>
          </a:p>
          <a:p>
            <a:pPr marL="0" indent="0">
              <a:buClr>
                <a:schemeClr val="accent5"/>
              </a:buClr>
              <a:buNone/>
            </a:pPr>
            <a:endParaRPr lang="en-US" sz="1400" i="1" dirty="0"/>
          </a:p>
          <a:p>
            <a:pPr marL="0" indent="0">
              <a:buClr>
                <a:schemeClr val="accent5"/>
              </a:buClr>
              <a:buNone/>
            </a:pPr>
            <a:r>
              <a:rPr lang="en-US" sz="1400" i="1" dirty="0"/>
              <a:t>*For World Language exams, administrators can choose to display all students or the standard group. The standard group is comprised of students who indicated that they have not lived or studied for one month or more in a country where the language of the exam is spoken and they do not regularly speak or hear the language at home.</a:t>
            </a:r>
          </a:p>
          <a:p>
            <a:pPr>
              <a:buClr>
                <a:schemeClr val="accent5"/>
              </a:buClr>
            </a:pPr>
            <a:endParaRPr lang="en-US" dirty="0"/>
          </a:p>
        </p:txBody>
      </p:sp>
      <p:sp>
        <p:nvSpPr>
          <p:cNvPr id="3" name="Title 2">
            <a:extLst>
              <a:ext uri="{FF2B5EF4-FFF2-40B4-BE49-F238E27FC236}">
                <a16:creationId xmlns:a16="http://schemas.microsoft.com/office/drawing/2014/main" id="{2AE08E8C-AF60-420D-A17B-0BD75B010D56}"/>
              </a:ext>
            </a:extLst>
          </p:cNvPr>
          <p:cNvSpPr>
            <a:spLocks noGrp="1"/>
          </p:cNvSpPr>
          <p:nvPr>
            <p:ph type="title"/>
          </p:nvPr>
        </p:nvSpPr>
        <p:spPr>
          <a:xfrm>
            <a:off x="491461" y="585401"/>
            <a:ext cx="3940416" cy="1175706"/>
          </a:xfrm>
        </p:spPr>
        <p:txBody>
          <a:bodyPr/>
          <a:lstStyle/>
          <a:p>
            <a:r>
              <a:rPr lang="en-US" dirty="0"/>
              <a:t>Filtering Reports – Teacher View</a:t>
            </a:r>
          </a:p>
        </p:txBody>
      </p:sp>
      <p:pic>
        <p:nvPicPr>
          <p:cNvPr id="9" name="Picture 8">
            <a:extLst>
              <a:ext uri="{FF2B5EF4-FFF2-40B4-BE49-F238E27FC236}">
                <a16:creationId xmlns:a16="http://schemas.microsoft.com/office/drawing/2014/main" id="{DCD43FD5-E652-4A4F-B55E-AFD55C17FCDD}"/>
              </a:ext>
            </a:extLst>
          </p:cNvPr>
          <p:cNvPicPr>
            <a:picLocks noChangeAspect="1"/>
          </p:cNvPicPr>
          <p:nvPr/>
        </p:nvPicPr>
        <p:blipFill>
          <a:blip r:embed="rId2"/>
          <a:stretch>
            <a:fillRect/>
          </a:stretch>
        </p:blipFill>
        <p:spPr>
          <a:xfrm>
            <a:off x="4997163" y="851217"/>
            <a:ext cx="7352664" cy="4181160"/>
          </a:xfrm>
          <a:prstGeom prst="rect">
            <a:avLst/>
          </a:prstGeom>
          <a:ln>
            <a:solidFill>
              <a:schemeClr val="accent5"/>
            </a:solidFill>
          </a:ln>
        </p:spPr>
      </p:pic>
      <p:sp>
        <p:nvSpPr>
          <p:cNvPr id="10" name="Rectangle 9">
            <a:extLst>
              <a:ext uri="{FF2B5EF4-FFF2-40B4-BE49-F238E27FC236}">
                <a16:creationId xmlns:a16="http://schemas.microsoft.com/office/drawing/2014/main" id="{AF589CDB-0520-4D76-B9C0-F10A8CCAC17A}"/>
              </a:ext>
            </a:extLst>
          </p:cNvPr>
          <p:cNvSpPr/>
          <p:nvPr/>
        </p:nvSpPr>
        <p:spPr>
          <a:xfrm>
            <a:off x="5130203" y="1955574"/>
            <a:ext cx="3343945" cy="1074707"/>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D4FBF727-3271-4F98-B8D8-66A6F8560AAE}"/>
              </a:ext>
            </a:extLst>
          </p:cNvPr>
          <p:cNvSpPr/>
          <p:nvPr/>
        </p:nvSpPr>
        <p:spPr>
          <a:xfrm>
            <a:off x="6622305" y="4540101"/>
            <a:ext cx="1267053" cy="439112"/>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69375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7ED5D771-7F7E-4A53-91C9-4C487ADD746F}"/>
              </a:ext>
            </a:extLst>
          </p:cNvPr>
          <p:cNvSpPr>
            <a:spLocks noGrp="1"/>
          </p:cNvSpPr>
          <p:nvPr>
            <p:ph idx="14"/>
          </p:nvPr>
        </p:nvSpPr>
        <p:spPr>
          <a:xfrm>
            <a:off x="491461" y="1761107"/>
            <a:ext cx="3940416" cy="4461344"/>
          </a:xfrm>
        </p:spPr>
        <p:txBody>
          <a:bodyPr>
            <a:normAutofit/>
          </a:bodyPr>
          <a:lstStyle/>
          <a:p>
            <a:pPr marL="0" indent="0">
              <a:buClr>
                <a:schemeClr val="accent5"/>
              </a:buClr>
              <a:buNone/>
            </a:pPr>
            <a:r>
              <a:rPr lang="en-US" altLang="zh-CN" b="1" dirty="0">
                <a:solidFill>
                  <a:srgbClr val="006298"/>
                </a:solidFill>
                <a:latin typeface="Arial"/>
                <a:cs typeface="Arial"/>
              </a:rPr>
              <a:t>School and district administrators get two additional filters in addition to what teachers have available –</a:t>
            </a:r>
          </a:p>
          <a:p>
            <a:pPr>
              <a:buClr>
                <a:schemeClr val="accent5"/>
              </a:buClr>
            </a:pPr>
            <a:r>
              <a:rPr lang="en-US" altLang="zh-CN" dirty="0">
                <a:latin typeface="Arial"/>
                <a:cs typeface="Arial"/>
              </a:rPr>
              <a:t>Teacher filter</a:t>
            </a:r>
          </a:p>
          <a:p>
            <a:pPr>
              <a:buClr>
                <a:schemeClr val="accent5"/>
              </a:buClr>
            </a:pPr>
            <a:r>
              <a:rPr lang="en-US" altLang="zh-CN" dirty="0">
                <a:latin typeface="Arial"/>
                <a:cs typeface="Arial"/>
              </a:rPr>
              <a:t>Attended/Instructed filter</a:t>
            </a:r>
          </a:p>
        </p:txBody>
      </p:sp>
      <p:sp>
        <p:nvSpPr>
          <p:cNvPr id="3" name="Title 2">
            <a:extLst>
              <a:ext uri="{FF2B5EF4-FFF2-40B4-BE49-F238E27FC236}">
                <a16:creationId xmlns:a16="http://schemas.microsoft.com/office/drawing/2014/main" id="{2AE08E8C-AF60-420D-A17B-0BD75B010D56}"/>
              </a:ext>
            </a:extLst>
          </p:cNvPr>
          <p:cNvSpPr>
            <a:spLocks noGrp="1"/>
          </p:cNvSpPr>
          <p:nvPr>
            <p:ph type="title"/>
          </p:nvPr>
        </p:nvSpPr>
        <p:spPr>
          <a:xfrm>
            <a:off x="491461" y="585401"/>
            <a:ext cx="3940416" cy="1175706"/>
          </a:xfrm>
        </p:spPr>
        <p:txBody>
          <a:bodyPr/>
          <a:lstStyle/>
          <a:p>
            <a:r>
              <a:rPr lang="en-US" dirty="0"/>
              <a:t>Filtering Reports –</a:t>
            </a:r>
            <a:br>
              <a:rPr lang="en-US" dirty="0"/>
            </a:br>
            <a:r>
              <a:rPr lang="en-US" dirty="0"/>
              <a:t>Administrator View</a:t>
            </a:r>
          </a:p>
        </p:txBody>
      </p:sp>
      <p:pic>
        <p:nvPicPr>
          <p:cNvPr id="2" name="Picture 1">
            <a:extLst>
              <a:ext uri="{FF2B5EF4-FFF2-40B4-BE49-F238E27FC236}">
                <a16:creationId xmlns:a16="http://schemas.microsoft.com/office/drawing/2014/main" id="{25A5630F-7565-40E1-BB69-B78F606571BA}"/>
              </a:ext>
            </a:extLst>
          </p:cNvPr>
          <p:cNvPicPr>
            <a:picLocks noChangeAspect="1"/>
          </p:cNvPicPr>
          <p:nvPr/>
        </p:nvPicPr>
        <p:blipFill>
          <a:blip r:embed="rId2"/>
          <a:stretch>
            <a:fillRect/>
          </a:stretch>
        </p:blipFill>
        <p:spPr>
          <a:xfrm>
            <a:off x="4633356" y="1242504"/>
            <a:ext cx="7552114" cy="4320924"/>
          </a:xfrm>
          <a:prstGeom prst="rect">
            <a:avLst/>
          </a:prstGeom>
        </p:spPr>
      </p:pic>
      <p:sp>
        <p:nvSpPr>
          <p:cNvPr id="9" name="Rectangle 8">
            <a:extLst>
              <a:ext uri="{FF2B5EF4-FFF2-40B4-BE49-F238E27FC236}">
                <a16:creationId xmlns:a16="http://schemas.microsoft.com/office/drawing/2014/main" id="{CEED9C2B-A37C-4335-AA85-506EF6127EC1}"/>
              </a:ext>
            </a:extLst>
          </p:cNvPr>
          <p:cNvSpPr/>
          <p:nvPr/>
        </p:nvSpPr>
        <p:spPr>
          <a:xfrm>
            <a:off x="4582555" y="2079476"/>
            <a:ext cx="7653715" cy="1921024"/>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FF00"/>
              </a:highlight>
            </a:endParaRPr>
          </a:p>
        </p:txBody>
      </p:sp>
    </p:spTree>
    <p:extLst>
      <p:ext uri="{BB962C8B-B14F-4D97-AF65-F5344CB8AC3E}">
        <p14:creationId xmlns:p14="http://schemas.microsoft.com/office/powerpoint/2010/main" val="11295997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644A092-CF69-46CC-83AA-92D8F475EF1B}"/>
              </a:ext>
            </a:extLst>
          </p:cNvPr>
          <p:cNvSpPr>
            <a:spLocks noGrp="1"/>
          </p:cNvSpPr>
          <p:nvPr>
            <p:ph type="title"/>
          </p:nvPr>
        </p:nvSpPr>
        <p:spPr>
          <a:xfrm>
            <a:off x="491460" y="585401"/>
            <a:ext cx="4105939" cy="1175706"/>
          </a:xfrm>
        </p:spPr>
        <p:txBody>
          <a:bodyPr/>
          <a:lstStyle/>
          <a:p>
            <a:r>
              <a:rPr lang="en-US" dirty="0"/>
              <a:t>Additional Resources</a:t>
            </a:r>
          </a:p>
        </p:txBody>
      </p:sp>
      <p:sp>
        <p:nvSpPr>
          <p:cNvPr id="4" name="Text Placeholder 3">
            <a:extLst>
              <a:ext uri="{FF2B5EF4-FFF2-40B4-BE49-F238E27FC236}">
                <a16:creationId xmlns:a16="http://schemas.microsoft.com/office/drawing/2014/main" id="{50D0F124-8E5B-4682-B5B8-6DEE3E365488}"/>
              </a:ext>
            </a:extLst>
          </p:cNvPr>
          <p:cNvSpPr>
            <a:spLocks noGrp="1"/>
          </p:cNvSpPr>
          <p:nvPr>
            <p:ph type="body" sz="quarter" idx="13"/>
          </p:nvPr>
        </p:nvSpPr>
        <p:spPr>
          <a:xfrm>
            <a:off x="491460" y="1511114"/>
            <a:ext cx="3941005" cy="1371786"/>
          </a:xfrm>
        </p:spPr>
        <p:txBody>
          <a:bodyPr/>
          <a:lstStyle/>
          <a:p>
            <a:r>
              <a:rPr lang="en-US" dirty="0">
                <a:solidFill>
                  <a:srgbClr val="006298"/>
                </a:solidFill>
                <a:latin typeface="Arial"/>
                <a:cs typeface="Arial"/>
              </a:rPr>
              <a:t>Links to AP Central and AP Classroom point to additional resources teachers and educators can leverage.</a:t>
            </a:r>
            <a:endParaRPr lang="en-US" dirty="0"/>
          </a:p>
          <a:p>
            <a:endParaRPr lang="en-US" dirty="0"/>
          </a:p>
        </p:txBody>
      </p:sp>
      <p:pic>
        <p:nvPicPr>
          <p:cNvPr id="6" name="Picture 5">
            <a:extLst>
              <a:ext uri="{FF2B5EF4-FFF2-40B4-BE49-F238E27FC236}">
                <a16:creationId xmlns:a16="http://schemas.microsoft.com/office/drawing/2014/main" id="{2B93A034-DFAC-4CCB-B86D-63CE9332D7B9}"/>
              </a:ext>
            </a:extLst>
          </p:cNvPr>
          <p:cNvPicPr>
            <a:picLocks noChangeAspect="1"/>
          </p:cNvPicPr>
          <p:nvPr/>
        </p:nvPicPr>
        <p:blipFill>
          <a:blip r:embed="rId3"/>
          <a:stretch>
            <a:fillRect/>
          </a:stretch>
        </p:blipFill>
        <p:spPr>
          <a:xfrm>
            <a:off x="4812628" y="741225"/>
            <a:ext cx="7537079" cy="1371554"/>
          </a:xfrm>
          <a:prstGeom prst="rect">
            <a:avLst/>
          </a:prstGeom>
        </p:spPr>
      </p:pic>
      <p:pic>
        <p:nvPicPr>
          <p:cNvPr id="7" name="Picture 6">
            <a:extLst>
              <a:ext uri="{FF2B5EF4-FFF2-40B4-BE49-F238E27FC236}">
                <a16:creationId xmlns:a16="http://schemas.microsoft.com/office/drawing/2014/main" id="{6E21E1E8-A213-4D07-B73A-81FA49846A7E}"/>
              </a:ext>
            </a:extLst>
          </p:cNvPr>
          <p:cNvPicPr>
            <a:picLocks noChangeAspect="1"/>
          </p:cNvPicPr>
          <p:nvPr/>
        </p:nvPicPr>
        <p:blipFill>
          <a:blip r:embed="rId4"/>
          <a:stretch>
            <a:fillRect/>
          </a:stretch>
        </p:blipFill>
        <p:spPr>
          <a:xfrm>
            <a:off x="896603" y="3010018"/>
            <a:ext cx="6265403" cy="3341910"/>
          </a:xfrm>
          <a:prstGeom prst="rect">
            <a:avLst/>
          </a:prstGeom>
        </p:spPr>
      </p:pic>
      <p:pic>
        <p:nvPicPr>
          <p:cNvPr id="9" name="Picture 8">
            <a:extLst>
              <a:ext uri="{FF2B5EF4-FFF2-40B4-BE49-F238E27FC236}">
                <a16:creationId xmlns:a16="http://schemas.microsoft.com/office/drawing/2014/main" id="{AB54E206-F189-473F-974C-8C99B2C27775}"/>
              </a:ext>
            </a:extLst>
          </p:cNvPr>
          <p:cNvPicPr>
            <a:picLocks noChangeAspect="1"/>
          </p:cNvPicPr>
          <p:nvPr/>
        </p:nvPicPr>
        <p:blipFill>
          <a:blip r:embed="rId5"/>
          <a:stretch>
            <a:fillRect/>
          </a:stretch>
        </p:blipFill>
        <p:spPr>
          <a:xfrm>
            <a:off x="8304497" y="3010018"/>
            <a:ext cx="3993107" cy="3431449"/>
          </a:xfrm>
          <a:prstGeom prst="rect">
            <a:avLst/>
          </a:prstGeom>
        </p:spPr>
      </p:pic>
      <p:cxnSp>
        <p:nvCxnSpPr>
          <p:cNvPr id="11" name="Straight Arrow Connector 10">
            <a:extLst>
              <a:ext uri="{FF2B5EF4-FFF2-40B4-BE49-F238E27FC236}">
                <a16:creationId xmlns:a16="http://schemas.microsoft.com/office/drawing/2014/main" id="{5E8FFD52-2AAC-411B-88C7-7F94CDA6E1B3}"/>
              </a:ext>
            </a:extLst>
          </p:cNvPr>
          <p:cNvCxnSpPr/>
          <p:nvPr/>
        </p:nvCxnSpPr>
        <p:spPr>
          <a:xfrm flipH="1">
            <a:off x="6420644" y="1761107"/>
            <a:ext cx="1339056" cy="1121793"/>
          </a:xfrm>
          <a:prstGeom prst="straightConnector1">
            <a:avLst/>
          </a:prstGeom>
          <a:ln w="57150">
            <a:solidFill>
              <a:srgbClr val="FFFF00"/>
            </a:solidFill>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CC620003-5595-4445-8E1A-5BA068212E0A}"/>
              </a:ext>
            </a:extLst>
          </p:cNvPr>
          <p:cNvCxnSpPr/>
          <p:nvPr/>
        </p:nvCxnSpPr>
        <p:spPr>
          <a:xfrm flipH="1">
            <a:off x="10680700" y="1761107"/>
            <a:ext cx="1181100" cy="1121793"/>
          </a:xfrm>
          <a:prstGeom prst="straightConnector1">
            <a:avLst/>
          </a:prstGeom>
          <a:ln w="57150">
            <a:solidFill>
              <a:srgbClr val="FFFF00"/>
            </a:solidFill>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42708559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7ED5D771-7F7E-4A53-91C9-4C487ADD746F}"/>
              </a:ext>
            </a:extLst>
          </p:cNvPr>
          <p:cNvSpPr>
            <a:spLocks noGrp="1"/>
          </p:cNvSpPr>
          <p:nvPr>
            <p:ph idx="14"/>
          </p:nvPr>
        </p:nvSpPr>
        <p:spPr>
          <a:xfrm>
            <a:off x="491461" y="1852427"/>
            <a:ext cx="3940416" cy="1424173"/>
          </a:xfrm>
        </p:spPr>
        <p:txBody>
          <a:bodyPr>
            <a:normAutofit fontScale="85000" lnSpcReduction="20000"/>
          </a:bodyPr>
          <a:lstStyle/>
          <a:p>
            <a:pPr marL="0" indent="0">
              <a:buClr>
                <a:schemeClr val="accent5"/>
              </a:buClr>
              <a:buNone/>
            </a:pPr>
            <a:r>
              <a:rPr lang="en-US" b="1" dirty="0">
                <a:solidFill>
                  <a:srgbClr val="006298"/>
                </a:solidFill>
                <a:latin typeface="Arial"/>
                <a:cs typeface="Arial"/>
              </a:rPr>
              <a:t>Content areas included in the report will reflect the new Units of Instruction and align with the Course and Exam Descriptions.</a:t>
            </a:r>
          </a:p>
          <a:p>
            <a:pPr marL="0" indent="0">
              <a:buClr>
                <a:schemeClr val="accent5"/>
              </a:buClr>
              <a:buNone/>
            </a:pPr>
            <a:endParaRPr lang="en-US" b="1" dirty="0">
              <a:solidFill>
                <a:srgbClr val="006298"/>
              </a:solidFill>
              <a:latin typeface="Arial"/>
              <a:cs typeface="Arial"/>
            </a:endParaRPr>
          </a:p>
          <a:p>
            <a:pPr marL="0" indent="0">
              <a:buClr>
                <a:schemeClr val="accent5"/>
              </a:buClr>
              <a:buNone/>
            </a:pPr>
            <a:r>
              <a:rPr lang="en-US" b="1" dirty="0">
                <a:solidFill>
                  <a:srgbClr val="006298"/>
                </a:solidFill>
                <a:latin typeface="Arial"/>
                <a:cs typeface="Arial"/>
              </a:rPr>
              <a:t>Also, more detailed score breakdowns in the Free Response section.</a:t>
            </a:r>
          </a:p>
        </p:txBody>
      </p:sp>
      <p:sp>
        <p:nvSpPr>
          <p:cNvPr id="3" name="Title 2">
            <a:extLst>
              <a:ext uri="{FF2B5EF4-FFF2-40B4-BE49-F238E27FC236}">
                <a16:creationId xmlns:a16="http://schemas.microsoft.com/office/drawing/2014/main" id="{2AE08E8C-AF60-420D-A17B-0BD75B010D56}"/>
              </a:ext>
            </a:extLst>
          </p:cNvPr>
          <p:cNvSpPr>
            <a:spLocks noGrp="1"/>
          </p:cNvSpPr>
          <p:nvPr>
            <p:ph type="title"/>
          </p:nvPr>
        </p:nvSpPr>
        <p:spPr>
          <a:xfrm>
            <a:off x="491461" y="585401"/>
            <a:ext cx="3940416" cy="1175706"/>
          </a:xfrm>
        </p:spPr>
        <p:txBody>
          <a:bodyPr/>
          <a:lstStyle/>
          <a:p>
            <a:r>
              <a:rPr lang="en-US" dirty="0"/>
              <a:t>Coming Next Year for 2021</a:t>
            </a:r>
          </a:p>
        </p:txBody>
      </p:sp>
      <p:pic>
        <p:nvPicPr>
          <p:cNvPr id="2" name="Picture 1">
            <a:extLst>
              <a:ext uri="{FF2B5EF4-FFF2-40B4-BE49-F238E27FC236}">
                <a16:creationId xmlns:a16="http://schemas.microsoft.com/office/drawing/2014/main" id="{37140D86-63B6-41BA-B031-735ED8BFAECD}"/>
              </a:ext>
            </a:extLst>
          </p:cNvPr>
          <p:cNvPicPr>
            <a:picLocks noChangeAspect="1"/>
          </p:cNvPicPr>
          <p:nvPr/>
        </p:nvPicPr>
        <p:blipFill>
          <a:blip r:embed="rId2"/>
          <a:stretch>
            <a:fillRect/>
          </a:stretch>
        </p:blipFill>
        <p:spPr>
          <a:xfrm>
            <a:off x="4480841" y="691763"/>
            <a:ext cx="7868986" cy="5378638"/>
          </a:xfrm>
          <a:prstGeom prst="rect">
            <a:avLst/>
          </a:prstGeom>
        </p:spPr>
      </p:pic>
      <p:sp>
        <p:nvSpPr>
          <p:cNvPr id="6" name="Rectangle 5">
            <a:extLst>
              <a:ext uri="{FF2B5EF4-FFF2-40B4-BE49-F238E27FC236}">
                <a16:creationId xmlns:a16="http://schemas.microsoft.com/office/drawing/2014/main" id="{08D8A061-64C6-4697-94CB-CFA7FC81EFF0}"/>
              </a:ext>
            </a:extLst>
          </p:cNvPr>
          <p:cNvSpPr/>
          <p:nvPr/>
        </p:nvSpPr>
        <p:spPr>
          <a:xfrm>
            <a:off x="4588477" y="1182630"/>
            <a:ext cx="7006624" cy="887470"/>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FF00"/>
              </a:highlight>
            </a:endParaRPr>
          </a:p>
        </p:txBody>
      </p:sp>
      <p:sp>
        <p:nvSpPr>
          <p:cNvPr id="8" name="Rectangle 7">
            <a:extLst>
              <a:ext uri="{FF2B5EF4-FFF2-40B4-BE49-F238E27FC236}">
                <a16:creationId xmlns:a16="http://schemas.microsoft.com/office/drawing/2014/main" id="{70954B23-817A-491A-B354-2F5B9F38AD16}"/>
              </a:ext>
            </a:extLst>
          </p:cNvPr>
          <p:cNvSpPr/>
          <p:nvPr/>
        </p:nvSpPr>
        <p:spPr>
          <a:xfrm>
            <a:off x="4588476" y="3286124"/>
            <a:ext cx="3996723" cy="2949575"/>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FF00"/>
              </a:highlight>
            </a:endParaRPr>
          </a:p>
        </p:txBody>
      </p:sp>
    </p:spTree>
    <p:extLst>
      <p:ext uri="{BB962C8B-B14F-4D97-AF65-F5344CB8AC3E}">
        <p14:creationId xmlns:p14="http://schemas.microsoft.com/office/powerpoint/2010/main" val="34346573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ainBulletsConfiguration" hidden="1"/>
          <p:cNvSpPr txBox="1"/>
          <p:nvPr/>
        </p:nvSpPr>
        <p:spPr>
          <a:xfrm>
            <a:off x="12700" y="12700"/>
            <a:ext cx="8890000" cy="88092"/>
          </a:xfrm>
          <a:prstGeom prst="rect">
            <a:avLst/>
          </a:prstGeom>
          <a:noFill/>
        </p:spPr>
        <p:txBody>
          <a:bodyPr vert="horz" wrap="square" lIns="36000" tIns="36000" rIns="36000" bIns="36000" rtlCol="0">
            <a:spAutoFit/>
          </a:bodyPr>
          <a:lstStyle/>
          <a:p>
            <a:endParaRPr lang="en-US" sz="100" dirty="0">
              <a:solidFill>
                <a:srgbClr val="FFFFFF"/>
              </a:solidFill>
            </a:endParaRPr>
          </a:p>
        </p:txBody>
      </p:sp>
      <p:sp>
        <p:nvSpPr>
          <p:cNvPr id="12" name="Title 1"/>
          <p:cNvSpPr txBox="1">
            <a:spLocks/>
          </p:cNvSpPr>
          <p:nvPr/>
        </p:nvSpPr>
        <p:spPr bwMode="gray">
          <a:xfrm>
            <a:off x="477044" y="1219150"/>
            <a:ext cx="11887200" cy="434975"/>
          </a:xfrm>
          <a:prstGeom prst="rect">
            <a:avLst/>
          </a:prstGeom>
          <a:noFill/>
          <a:ln w="9525">
            <a:noFill/>
            <a:miter lim="800000"/>
            <a:headEnd/>
            <a:tailEnd/>
          </a:ln>
          <a:effectLst/>
        </p:spPr>
        <p:txBody>
          <a:bodyPr vert="horz" wrap="square" lIns="0" tIns="0" rIns="72000" bIns="0" numCol="1" anchor="t" anchorCtr="0" compatLnSpc="1">
            <a:prstTxWarp prst="textNoShape">
              <a:avLst/>
            </a:prstTxWarp>
          </a:bodyPr>
          <a:lstStyle>
            <a:lvl1pPr algn="l" defTabSz="981334" rtl="0" eaLnBrk="1" latinLnBrk="0" hangingPunct="1">
              <a:spcBef>
                <a:spcPct val="0"/>
              </a:spcBef>
              <a:buNone/>
              <a:defRPr sz="3600" kern="1200">
                <a:solidFill>
                  <a:schemeClr val="tx1"/>
                </a:solidFill>
                <a:latin typeface="+mj-lt"/>
                <a:ea typeface="+mj-ea"/>
                <a:cs typeface="+mj-cs"/>
              </a:defRPr>
            </a:lvl1pPr>
          </a:lstStyle>
          <a:p>
            <a:pPr algn="ctr"/>
            <a:endParaRPr lang="en-US" sz="9600" dirty="0">
              <a:solidFill>
                <a:schemeClr val="tx2"/>
              </a:solidFill>
            </a:endParaRPr>
          </a:p>
        </p:txBody>
      </p:sp>
      <p:sp>
        <p:nvSpPr>
          <p:cNvPr id="2" name="Title 1"/>
          <p:cNvSpPr>
            <a:spLocks noGrp="1"/>
          </p:cNvSpPr>
          <p:nvPr>
            <p:ph type="title"/>
          </p:nvPr>
        </p:nvSpPr>
        <p:spPr>
          <a:xfrm>
            <a:off x="375444" y="3466783"/>
            <a:ext cx="11887200" cy="435173"/>
          </a:xfrm>
        </p:spPr>
        <p:txBody>
          <a:bodyPr anchor="ctr"/>
          <a:lstStyle/>
          <a:p>
            <a:r>
              <a:rPr lang="en-US" sz="4800" dirty="0"/>
              <a:t>Appendix</a:t>
            </a:r>
          </a:p>
        </p:txBody>
      </p:sp>
    </p:spTree>
    <p:extLst>
      <p:ext uri="{BB962C8B-B14F-4D97-AF65-F5344CB8AC3E}">
        <p14:creationId xmlns:p14="http://schemas.microsoft.com/office/powerpoint/2010/main" val="4688185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09A1C3C-F711-4A1A-96B8-9C5F3A0F5EB8}"/>
              </a:ext>
            </a:extLst>
          </p:cNvPr>
          <p:cNvSpPr>
            <a:spLocks noGrp="1"/>
          </p:cNvSpPr>
          <p:nvPr>
            <p:ph idx="1"/>
          </p:nvPr>
        </p:nvSpPr>
        <p:spPr>
          <a:xfrm>
            <a:off x="375981" y="1029401"/>
            <a:ext cx="12118799" cy="5779980"/>
          </a:xfrm>
        </p:spPr>
        <p:txBody>
          <a:bodyPr/>
          <a:lstStyle/>
          <a:p>
            <a:pPr marL="457200" lvl="0" indent="-346075">
              <a:buClr>
                <a:schemeClr val="accent5"/>
              </a:buClr>
            </a:pPr>
            <a:r>
              <a:rPr lang="en-US" dirty="0"/>
              <a:t>Instructional Planning Reports are not available for 2020 AP Exams.</a:t>
            </a:r>
          </a:p>
          <a:p>
            <a:pPr marL="457200" indent="-346075">
              <a:buClr>
                <a:schemeClr val="accent5"/>
              </a:buClr>
            </a:pPr>
            <a:r>
              <a:rPr lang="en-US" dirty="0"/>
              <a:t>To access prior year reports, change the administration year on your report dashboard and run the prior year data to obtain data for your own year-over-year comparison.</a:t>
            </a:r>
          </a:p>
          <a:p>
            <a:pPr marL="457200" lvl="0" indent="-346075">
              <a:buClr>
                <a:schemeClr val="accent5"/>
              </a:buClr>
            </a:pPr>
            <a:r>
              <a:rPr lang="en-US" dirty="0"/>
              <a:t>Access the Instructional Planning Report on a desktop device for the optimal experience.</a:t>
            </a:r>
          </a:p>
          <a:p>
            <a:pPr marL="457200" lvl="0" indent="-346075">
              <a:buClr>
                <a:schemeClr val="accent5"/>
              </a:buClr>
            </a:pPr>
            <a:r>
              <a:rPr lang="en-US" dirty="0"/>
              <a:t>Small differences in the distribution of students should not be over-interpreted, especially when the number of students in your group is small.</a:t>
            </a:r>
          </a:p>
          <a:p>
            <a:pPr marL="457200" indent="-346075">
              <a:buClr>
                <a:schemeClr val="accent5"/>
              </a:buClr>
            </a:pPr>
            <a:r>
              <a:rPr lang="en-US" dirty="0"/>
              <a:t>If your students tested late, you will not be able to view a report for them. Instructional Planning Reports are only available for exams given during the regular testing window, i.e. only exams whose free response questions are released on the College Board website 48 hours after the administration.</a:t>
            </a:r>
          </a:p>
          <a:p>
            <a:pPr marL="457200" indent="-346075">
              <a:buClr>
                <a:schemeClr val="accent5"/>
              </a:buClr>
            </a:pPr>
            <a:r>
              <a:rPr lang="en-US" dirty="0"/>
              <a:t>If your students took </a:t>
            </a:r>
            <a:r>
              <a:rPr lang="en-US" u="sng" dirty="0">
                <a:hlinkClick r:id="rId3"/>
              </a:rPr>
              <a:t>different versions of the exam</a:t>
            </a:r>
            <a:r>
              <a:rPr lang="en-US" dirty="0"/>
              <a:t>, your reports for the selected subject(s) will be divided across forms. When you switch between different forms, comparison data will update automatically.</a:t>
            </a:r>
          </a:p>
          <a:p>
            <a:pPr marL="457200" lvl="0" indent="-346075">
              <a:buClr>
                <a:schemeClr val="accent5"/>
              </a:buClr>
            </a:pPr>
            <a:r>
              <a:rPr lang="en-US" dirty="0"/>
              <a:t>The data on this report will differ from the comparison data on the Subject Score Roster, which aggregates data across all versions of the exam.</a:t>
            </a:r>
          </a:p>
          <a:p>
            <a:pPr marL="457200" lvl="0" indent="-346075">
              <a:buClr>
                <a:schemeClr val="accent5"/>
              </a:buClr>
            </a:pPr>
            <a:r>
              <a:rPr lang="en-US" dirty="0"/>
              <a:t>If your school used multiple class sections, you may view your report by an individual section, by a subset of your sections, or across all your sections. Only select the sections that you taught.</a:t>
            </a:r>
          </a:p>
          <a:p>
            <a:pPr marL="457200" indent="-346075">
              <a:buClr>
                <a:schemeClr val="accent5"/>
              </a:buClr>
            </a:pPr>
            <a:r>
              <a:rPr lang="en-US" dirty="0"/>
              <a:t>Only complete scores are listed on the Instructional Planning Report – scores that are on hold, cancelled, or projected will not appear. </a:t>
            </a:r>
          </a:p>
          <a:p>
            <a:pPr marL="457200" indent="-346075">
              <a:buNone/>
            </a:pPr>
            <a:endParaRPr lang="en-US" dirty="0"/>
          </a:p>
        </p:txBody>
      </p:sp>
      <p:sp>
        <p:nvSpPr>
          <p:cNvPr id="4" name="Title 3">
            <a:extLst>
              <a:ext uri="{FF2B5EF4-FFF2-40B4-BE49-F238E27FC236}">
                <a16:creationId xmlns:a16="http://schemas.microsoft.com/office/drawing/2014/main" id="{1A7D50BB-7B88-406D-879F-93C38DCFF1BB}"/>
              </a:ext>
            </a:extLst>
          </p:cNvPr>
          <p:cNvSpPr>
            <a:spLocks noGrp="1"/>
          </p:cNvSpPr>
          <p:nvPr>
            <p:ph type="title"/>
          </p:nvPr>
        </p:nvSpPr>
        <p:spPr>
          <a:xfrm>
            <a:off x="491543" y="585400"/>
            <a:ext cx="5929102" cy="657103"/>
          </a:xfrm>
        </p:spPr>
        <p:txBody>
          <a:bodyPr/>
          <a:lstStyle/>
          <a:p>
            <a:r>
              <a:rPr lang="en-US" dirty="0"/>
              <a:t>Additional Things to Consider</a:t>
            </a:r>
          </a:p>
        </p:txBody>
      </p:sp>
    </p:spTree>
    <p:extLst>
      <p:ext uri="{BB962C8B-B14F-4D97-AF65-F5344CB8AC3E}">
        <p14:creationId xmlns:p14="http://schemas.microsoft.com/office/powerpoint/2010/main" val="34206685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89DC41E-C7D5-431A-986E-DCDB3E9CA401}"/>
              </a:ext>
            </a:extLst>
          </p:cNvPr>
          <p:cNvSpPr>
            <a:spLocks noGrp="1"/>
          </p:cNvSpPr>
          <p:nvPr>
            <p:ph idx="1"/>
          </p:nvPr>
        </p:nvSpPr>
        <p:spPr/>
        <p:txBody>
          <a:bodyPr>
            <a:normAutofit/>
          </a:bodyPr>
          <a:lstStyle/>
          <a:p>
            <a:pPr marL="0" indent="0">
              <a:buNone/>
            </a:pPr>
            <a:r>
              <a:rPr lang="en-US" b="1" dirty="0">
                <a:solidFill>
                  <a:schemeClr val="accent3"/>
                </a:solidFill>
              </a:rPr>
              <a:t>Which reports can course authorized teachers at an Online Learning Provider access?</a:t>
            </a:r>
          </a:p>
          <a:p>
            <a:pPr marL="342900" indent="-342900">
              <a:buClr>
                <a:schemeClr val="accent5"/>
              </a:buClr>
              <a:buSzPct val="100000"/>
              <a:buFont typeface="+mj-lt"/>
              <a:buAutoNum type="arabicPeriod"/>
            </a:pPr>
            <a:r>
              <a:rPr lang="en-US" dirty="0"/>
              <a:t>Subject Score Roster</a:t>
            </a:r>
          </a:p>
          <a:p>
            <a:pPr marL="342900" indent="-342900">
              <a:buClr>
                <a:schemeClr val="accent5"/>
              </a:buClr>
              <a:buSzPct val="100000"/>
              <a:buFont typeface="+mj-lt"/>
              <a:buAutoNum type="arabicPeriod"/>
            </a:pPr>
            <a:r>
              <a:rPr lang="en-US" dirty="0"/>
              <a:t>Instructional Planning Report*</a:t>
            </a:r>
          </a:p>
          <a:p>
            <a:pPr marL="342900" indent="-342900">
              <a:buFont typeface="+mj-lt"/>
              <a:buAutoNum type="arabicPeriod"/>
            </a:pPr>
            <a:endParaRPr lang="en-US" dirty="0"/>
          </a:p>
          <a:p>
            <a:pPr marL="0" indent="0">
              <a:buNone/>
            </a:pPr>
            <a:r>
              <a:rPr lang="en-US" b="1" dirty="0">
                <a:solidFill>
                  <a:schemeClr val="accent3"/>
                </a:solidFill>
              </a:rPr>
              <a:t>Which reports can a School Administrator at an Online Learning Provider access?</a:t>
            </a:r>
          </a:p>
          <a:p>
            <a:pPr marL="342900" indent="-342900">
              <a:buClr>
                <a:schemeClr val="accent5"/>
              </a:buClr>
              <a:buSzPct val="100000"/>
              <a:buFont typeface="+mj-lt"/>
              <a:buAutoNum type="arabicPeriod"/>
            </a:pPr>
            <a:r>
              <a:rPr lang="en-US" dirty="0"/>
              <a:t>Subject Score Roster</a:t>
            </a:r>
          </a:p>
          <a:p>
            <a:pPr marL="342900" indent="-342900">
              <a:buClr>
                <a:schemeClr val="accent5"/>
              </a:buClr>
              <a:buSzPct val="100000"/>
              <a:buFont typeface="+mj-lt"/>
              <a:buAutoNum type="arabicPeriod"/>
            </a:pPr>
            <a:r>
              <a:rPr lang="en-US" dirty="0"/>
              <a:t>Instructional Planning Report*</a:t>
            </a:r>
          </a:p>
          <a:p>
            <a:pPr marL="342900" indent="-342900">
              <a:buClr>
                <a:schemeClr val="accent5"/>
              </a:buClr>
              <a:buSzPct val="100000"/>
              <a:buFont typeface="+mj-lt"/>
              <a:buAutoNum type="arabicPeriod"/>
            </a:pPr>
            <a:r>
              <a:rPr lang="en-US" dirty="0"/>
              <a:t>Organization Score Roster</a:t>
            </a:r>
          </a:p>
          <a:p>
            <a:pPr marL="342900" indent="-342900">
              <a:buFont typeface="+mj-lt"/>
              <a:buAutoNum type="arabicPeriod"/>
            </a:pPr>
            <a:endParaRPr lang="en-US" dirty="0"/>
          </a:p>
          <a:p>
            <a:pPr marL="0" indent="0">
              <a:buNone/>
            </a:pPr>
            <a:r>
              <a:rPr lang="en-US" dirty="0"/>
              <a:t>If teachers want access to data for the 2018 administration or earlier, they should contact their AP coordinator. </a:t>
            </a:r>
          </a:p>
          <a:p>
            <a:pPr marL="0" indent="0">
              <a:buNone/>
            </a:pPr>
            <a:r>
              <a:rPr lang="en-US" dirty="0"/>
              <a:t>If a student did not enroll in a class section under the Online Learning Provider, then their teacher will not be able to receive their scores.</a:t>
            </a:r>
          </a:p>
          <a:p>
            <a:pPr marL="0" indent="0">
              <a:buNone/>
            </a:pPr>
            <a:endParaRPr lang="en-US" dirty="0"/>
          </a:p>
          <a:p>
            <a:pPr marL="0" indent="0">
              <a:buNone/>
            </a:pPr>
            <a:endParaRPr lang="en-US" dirty="0"/>
          </a:p>
          <a:p>
            <a:endParaRPr lang="en-US" dirty="0"/>
          </a:p>
        </p:txBody>
      </p:sp>
      <p:sp>
        <p:nvSpPr>
          <p:cNvPr id="3" name="Title 2">
            <a:extLst>
              <a:ext uri="{FF2B5EF4-FFF2-40B4-BE49-F238E27FC236}">
                <a16:creationId xmlns:a16="http://schemas.microsoft.com/office/drawing/2014/main" id="{C2080D52-89A6-44C5-AFDE-4C49A2C3B213}"/>
              </a:ext>
            </a:extLst>
          </p:cNvPr>
          <p:cNvSpPr>
            <a:spLocks noGrp="1"/>
          </p:cNvSpPr>
          <p:nvPr>
            <p:ph type="title"/>
          </p:nvPr>
        </p:nvSpPr>
        <p:spPr>
          <a:xfrm>
            <a:off x="491461" y="585401"/>
            <a:ext cx="3940416" cy="1175706"/>
          </a:xfrm>
        </p:spPr>
        <p:txBody>
          <a:bodyPr/>
          <a:lstStyle/>
          <a:p>
            <a:r>
              <a:rPr lang="en-US" dirty="0"/>
              <a:t>Online Learning Providers</a:t>
            </a:r>
          </a:p>
        </p:txBody>
      </p:sp>
      <p:sp>
        <p:nvSpPr>
          <p:cNvPr id="4" name="Text Placeholder 3">
            <a:extLst>
              <a:ext uri="{FF2B5EF4-FFF2-40B4-BE49-F238E27FC236}">
                <a16:creationId xmlns:a16="http://schemas.microsoft.com/office/drawing/2014/main" id="{93246574-17BA-47EC-9883-C8C0C8283CB2}"/>
              </a:ext>
            </a:extLst>
          </p:cNvPr>
          <p:cNvSpPr>
            <a:spLocks noGrp="1"/>
          </p:cNvSpPr>
          <p:nvPr>
            <p:ph type="body" sz="quarter" idx="13"/>
          </p:nvPr>
        </p:nvSpPr>
        <p:spPr>
          <a:xfrm>
            <a:off x="491581" y="1782373"/>
            <a:ext cx="3941005" cy="1268039"/>
          </a:xfrm>
        </p:spPr>
        <p:txBody>
          <a:bodyPr/>
          <a:lstStyle/>
          <a:p>
            <a:r>
              <a:rPr lang="en-US" dirty="0">
                <a:solidFill>
                  <a:schemeClr val="accent3"/>
                </a:solidFill>
              </a:rPr>
              <a:t>Starting with the 2018-19 school year, teachers at online providers can have a course authorized through the AP Course Audit.</a:t>
            </a:r>
          </a:p>
        </p:txBody>
      </p:sp>
      <p:sp>
        <p:nvSpPr>
          <p:cNvPr id="5" name="Content Placeholder 4">
            <a:extLst>
              <a:ext uri="{FF2B5EF4-FFF2-40B4-BE49-F238E27FC236}">
                <a16:creationId xmlns:a16="http://schemas.microsoft.com/office/drawing/2014/main" id="{DA0AF4F3-24D6-4607-BA59-2794500306D5}"/>
              </a:ext>
            </a:extLst>
          </p:cNvPr>
          <p:cNvSpPr>
            <a:spLocks noGrp="1"/>
          </p:cNvSpPr>
          <p:nvPr>
            <p:ph idx="14"/>
          </p:nvPr>
        </p:nvSpPr>
        <p:spPr>
          <a:xfrm>
            <a:off x="491461" y="3189767"/>
            <a:ext cx="3940416" cy="3053950"/>
          </a:xfrm>
        </p:spPr>
        <p:txBody>
          <a:bodyPr/>
          <a:lstStyle/>
          <a:p>
            <a:pPr marL="0" indent="0">
              <a:buClr>
                <a:schemeClr val="accent5"/>
              </a:buClr>
              <a:buNone/>
            </a:pPr>
            <a:r>
              <a:rPr lang="en-US" dirty="0"/>
              <a:t>Teachers can now log into the Online Score Reports for Educators and view reports starting with the 2019 exam administration.</a:t>
            </a:r>
          </a:p>
        </p:txBody>
      </p:sp>
    </p:spTree>
    <p:extLst>
      <p:ext uri="{BB962C8B-B14F-4D97-AF65-F5344CB8AC3E}">
        <p14:creationId xmlns:p14="http://schemas.microsoft.com/office/powerpoint/2010/main" val="32647668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Content Placeholder 8">
            <a:extLst>
              <a:ext uri="{FF2B5EF4-FFF2-40B4-BE49-F238E27FC236}">
                <a16:creationId xmlns:a16="http://schemas.microsoft.com/office/drawing/2014/main" id="{04BB8761-18A9-46E0-9235-32E91133744A}"/>
              </a:ext>
            </a:extLst>
          </p:cNvPr>
          <p:cNvGraphicFramePr>
            <a:graphicFrameLocks/>
          </p:cNvGraphicFramePr>
          <p:nvPr>
            <p:extLst>
              <p:ext uri="{D42A27DB-BD31-4B8C-83A1-F6EECF244321}">
                <p14:modId xmlns:p14="http://schemas.microsoft.com/office/powerpoint/2010/main" val="3198701635"/>
              </p:ext>
            </p:extLst>
          </p:nvPr>
        </p:nvGraphicFramePr>
        <p:xfrm>
          <a:off x="491462" y="2028217"/>
          <a:ext cx="3642168" cy="4194242"/>
        </p:xfrm>
        <a:graphic>
          <a:graphicData uri="http://schemas.openxmlformats.org/drawingml/2006/table">
            <a:tbl>
              <a:tblPr firstRow="1" bandRow="1">
                <a:tableStyleId>{5C22544A-7EE6-4342-B048-85BDC9FD1C3A}</a:tableStyleId>
              </a:tblPr>
              <a:tblGrid>
                <a:gridCol w="1404114">
                  <a:extLst>
                    <a:ext uri="{9D8B030D-6E8A-4147-A177-3AD203B41FA5}">
                      <a16:colId xmlns:a16="http://schemas.microsoft.com/office/drawing/2014/main" val="4016175734"/>
                    </a:ext>
                  </a:extLst>
                </a:gridCol>
                <a:gridCol w="2238054">
                  <a:extLst>
                    <a:ext uri="{9D8B030D-6E8A-4147-A177-3AD203B41FA5}">
                      <a16:colId xmlns:a16="http://schemas.microsoft.com/office/drawing/2014/main" val="2351361570"/>
                    </a:ext>
                  </a:extLst>
                </a:gridCol>
              </a:tblGrid>
              <a:tr h="366467">
                <a:tc>
                  <a:txBody>
                    <a:bodyPr/>
                    <a:lstStyle/>
                    <a:p>
                      <a:r>
                        <a:rPr lang="en-US" sz="1400" dirty="0">
                          <a:solidFill>
                            <a:schemeClr val="tx1"/>
                          </a:solidFill>
                        </a:rPr>
                        <a:t>Option</a:t>
                      </a:r>
                    </a:p>
                  </a:txBody>
                  <a:tcPr/>
                </a:tc>
                <a:tc>
                  <a:txBody>
                    <a:bodyPr/>
                    <a:lstStyle/>
                    <a:p>
                      <a:r>
                        <a:rPr lang="en-US" sz="1400" dirty="0">
                          <a:solidFill>
                            <a:schemeClr val="tx1"/>
                          </a:solidFill>
                        </a:rPr>
                        <a:t>Description</a:t>
                      </a:r>
                    </a:p>
                  </a:txBody>
                  <a:tcPr/>
                </a:tc>
                <a:extLst>
                  <a:ext uri="{0D108BD9-81ED-4DB2-BD59-A6C34878D82A}">
                    <a16:rowId xmlns:a16="http://schemas.microsoft.com/office/drawing/2014/main" val="3147082618"/>
                  </a:ext>
                </a:extLst>
              </a:tr>
              <a:tr h="779775">
                <a:tc>
                  <a:txBody>
                    <a:bodyPr/>
                    <a:lstStyle/>
                    <a:p>
                      <a:r>
                        <a:rPr lang="en-US" sz="1400" dirty="0"/>
                        <a:t>Reports</a:t>
                      </a:r>
                    </a:p>
                  </a:txBody>
                  <a:tcPr/>
                </a:tc>
                <a:tc>
                  <a:txBody>
                    <a:bodyPr/>
                    <a:lstStyle/>
                    <a:p>
                      <a:r>
                        <a:rPr lang="en-US" sz="1400" dirty="0"/>
                        <a:t>Reports available based on your role.</a:t>
                      </a:r>
                    </a:p>
                  </a:txBody>
                  <a:tcPr/>
                </a:tc>
                <a:extLst>
                  <a:ext uri="{0D108BD9-81ED-4DB2-BD59-A6C34878D82A}">
                    <a16:rowId xmlns:a16="http://schemas.microsoft.com/office/drawing/2014/main" val="3079261940"/>
                  </a:ext>
                </a:extLst>
              </a:tr>
              <a:tr h="806823">
                <a:tc>
                  <a:txBody>
                    <a:bodyPr/>
                    <a:lstStyle/>
                    <a:p>
                      <a:r>
                        <a:rPr lang="en-US" sz="1400" dirty="0"/>
                        <a:t>Help</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Resources and tips for using the reports and related features within the site. </a:t>
                      </a:r>
                    </a:p>
                  </a:txBody>
                  <a:tcPr/>
                </a:tc>
                <a:extLst>
                  <a:ext uri="{0D108BD9-81ED-4DB2-BD59-A6C34878D82A}">
                    <a16:rowId xmlns:a16="http://schemas.microsoft.com/office/drawing/2014/main" val="1819662482"/>
                  </a:ext>
                </a:extLst>
              </a:tr>
              <a:tr h="676841">
                <a:tc>
                  <a:txBody>
                    <a:bodyPr/>
                    <a:lstStyle/>
                    <a:p>
                      <a:r>
                        <a:rPr lang="en-US" sz="1400" dirty="0"/>
                        <a:t>Change Organization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If you are associated with multiple schools, change your school here without logging out.</a:t>
                      </a:r>
                    </a:p>
                  </a:txBody>
                  <a:tcPr/>
                </a:tc>
                <a:extLst>
                  <a:ext uri="{0D108BD9-81ED-4DB2-BD59-A6C34878D82A}">
                    <a16:rowId xmlns:a16="http://schemas.microsoft.com/office/drawing/2014/main" val="2625405480"/>
                  </a:ext>
                </a:extLst>
              </a:tr>
              <a:tr h="676841">
                <a:tc>
                  <a:txBody>
                    <a:bodyPr/>
                    <a:lstStyle/>
                    <a:p>
                      <a:r>
                        <a:rPr lang="en-US" sz="1400" dirty="0"/>
                        <a:t>Administration Year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Select the administration year you’d like to view reports for. Always defaults to the most recent year.</a:t>
                      </a:r>
                    </a:p>
                  </a:txBody>
                  <a:tcPr/>
                </a:tc>
                <a:extLst>
                  <a:ext uri="{0D108BD9-81ED-4DB2-BD59-A6C34878D82A}">
                    <a16:rowId xmlns:a16="http://schemas.microsoft.com/office/drawing/2014/main" val="4162451258"/>
                  </a:ext>
                </a:extLst>
              </a:tr>
            </a:tbl>
          </a:graphicData>
        </a:graphic>
      </p:graphicFrame>
      <p:sp>
        <p:nvSpPr>
          <p:cNvPr id="3" name="Title 2">
            <a:extLst>
              <a:ext uri="{FF2B5EF4-FFF2-40B4-BE49-F238E27FC236}">
                <a16:creationId xmlns:a16="http://schemas.microsoft.com/office/drawing/2014/main" id="{CC419BC0-5519-4719-98DD-B6EACBB90C7C}"/>
              </a:ext>
            </a:extLst>
          </p:cNvPr>
          <p:cNvSpPr>
            <a:spLocks noGrp="1"/>
          </p:cNvSpPr>
          <p:nvPr>
            <p:ph type="title"/>
          </p:nvPr>
        </p:nvSpPr>
        <p:spPr>
          <a:xfrm>
            <a:off x="491462" y="500598"/>
            <a:ext cx="3940416" cy="1175706"/>
          </a:xfrm>
        </p:spPr>
        <p:txBody>
          <a:bodyPr/>
          <a:lstStyle/>
          <a:p>
            <a:r>
              <a:rPr lang="en-US" dirty="0"/>
              <a:t>AP Score Reports Homepage</a:t>
            </a:r>
          </a:p>
        </p:txBody>
      </p:sp>
      <p:sp>
        <p:nvSpPr>
          <p:cNvPr id="15" name="TextBox 14">
            <a:extLst>
              <a:ext uri="{FF2B5EF4-FFF2-40B4-BE49-F238E27FC236}">
                <a16:creationId xmlns:a16="http://schemas.microsoft.com/office/drawing/2014/main" id="{49338506-5386-41F2-87AB-60870B60E77F}"/>
              </a:ext>
            </a:extLst>
          </p:cNvPr>
          <p:cNvSpPr txBox="1"/>
          <p:nvPr/>
        </p:nvSpPr>
        <p:spPr>
          <a:xfrm>
            <a:off x="4986817" y="6222459"/>
            <a:ext cx="7086600" cy="307777"/>
          </a:xfrm>
          <a:prstGeom prst="rect">
            <a:avLst/>
          </a:prstGeom>
          <a:noFill/>
        </p:spPr>
        <p:txBody>
          <a:bodyPr wrap="square" rtlCol="0">
            <a:spAutoFit/>
          </a:bodyPr>
          <a:lstStyle/>
          <a:p>
            <a:r>
              <a:rPr lang="en-US" sz="1400" b="1" i="1" dirty="0"/>
              <a:t>Note: </a:t>
            </a:r>
            <a:r>
              <a:rPr lang="en-US" sz="1400" i="1" dirty="0"/>
              <a:t>Instructional Planning Reports are not available for the 2020 exam administration.</a:t>
            </a:r>
          </a:p>
        </p:txBody>
      </p:sp>
      <p:grpSp>
        <p:nvGrpSpPr>
          <p:cNvPr id="17" name="Group 16">
            <a:extLst>
              <a:ext uri="{FF2B5EF4-FFF2-40B4-BE49-F238E27FC236}">
                <a16:creationId xmlns:a16="http://schemas.microsoft.com/office/drawing/2014/main" id="{04129E46-1351-404E-91A2-D4CBAFB364DE}"/>
              </a:ext>
            </a:extLst>
          </p:cNvPr>
          <p:cNvGrpSpPr/>
          <p:nvPr/>
        </p:nvGrpSpPr>
        <p:grpSpPr>
          <a:xfrm>
            <a:off x="5065855" y="822980"/>
            <a:ext cx="7394604" cy="5113492"/>
            <a:chOff x="5675625" y="3589960"/>
            <a:chExt cx="7394604" cy="5113492"/>
          </a:xfrm>
        </p:grpSpPr>
        <p:pic>
          <p:nvPicPr>
            <p:cNvPr id="16" name="Picture 15">
              <a:extLst>
                <a:ext uri="{FF2B5EF4-FFF2-40B4-BE49-F238E27FC236}">
                  <a16:creationId xmlns:a16="http://schemas.microsoft.com/office/drawing/2014/main" id="{BBD56154-B6CA-4C69-9823-02987C1B62A5}"/>
                </a:ext>
              </a:extLst>
            </p:cNvPr>
            <p:cNvPicPr>
              <a:picLocks noChangeAspect="1"/>
            </p:cNvPicPr>
            <p:nvPr/>
          </p:nvPicPr>
          <p:blipFill>
            <a:blip r:embed="rId2"/>
            <a:stretch>
              <a:fillRect/>
            </a:stretch>
          </p:blipFill>
          <p:spPr>
            <a:xfrm>
              <a:off x="5675626" y="3589960"/>
              <a:ext cx="7394603" cy="5113492"/>
            </a:xfrm>
            <a:prstGeom prst="rect">
              <a:avLst/>
            </a:prstGeom>
          </p:spPr>
        </p:pic>
        <p:pic>
          <p:nvPicPr>
            <p:cNvPr id="2" name="Picture 1">
              <a:extLst>
                <a:ext uri="{FF2B5EF4-FFF2-40B4-BE49-F238E27FC236}">
                  <a16:creationId xmlns:a16="http://schemas.microsoft.com/office/drawing/2014/main" id="{A4F9C7F1-F1C0-448F-AE3C-A61417549879}"/>
                </a:ext>
              </a:extLst>
            </p:cNvPr>
            <p:cNvPicPr>
              <a:picLocks noChangeAspect="1"/>
            </p:cNvPicPr>
            <p:nvPr/>
          </p:nvPicPr>
          <p:blipFill rotWithShape="1">
            <a:blip r:embed="rId3"/>
            <a:srcRect t="10007" r="65269" b="85748"/>
            <a:stretch/>
          </p:blipFill>
          <p:spPr>
            <a:xfrm>
              <a:off x="5675625" y="3889380"/>
              <a:ext cx="2626163" cy="195960"/>
            </a:xfrm>
            <a:prstGeom prst="rect">
              <a:avLst/>
            </a:prstGeom>
          </p:spPr>
        </p:pic>
      </p:grpSp>
      <p:sp>
        <p:nvSpPr>
          <p:cNvPr id="7" name="Rectangle 6">
            <a:extLst>
              <a:ext uri="{FF2B5EF4-FFF2-40B4-BE49-F238E27FC236}">
                <a16:creationId xmlns:a16="http://schemas.microsoft.com/office/drawing/2014/main" id="{D43D9046-DC65-4F49-A158-0B3D2272DD35}"/>
              </a:ext>
            </a:extLst>
          </p:cNvPr>
          <p:cNvSpPr/>
          <p:nvPr/>
        </p:nvSpPr>
        <p:spPr>
          <a:xfrm>
            <a:off x="11111022" y="725616"/>
            <a:ext cx="1380349" cy="494764"/>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6159DD3D-36B9-4F19-8276-354D0CD7B2D7}"/>
              </a:ext>
            </a:extLst>
          </p:cNvPr>
          <p:cNvSpPr/>
          <p:nvPr/>
        </p:nvSpPr>
        <p:spPr>
          <a:xfrm>
            <a:off x="6420644" y="1126108"/>
            <a:ext cx="815176" cy="247382"/>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05DD129E-2712-4E2E-AF35-11CBBB683156}"/>
              </a:ext>
            </a:extLst>
          </p:cNvPr>
          <p:cNvSpPr/>
          <p:nvPr/>
        </p:nvSpPr>
        <p:spPr>
          <a:xfrm>
            <a:off x="9372928" y="2649022"/>
            <a:ext cx="3048891" cy="49476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597680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1">
            <a:extLst>
              <a:ext uri="{FF2B5EF4-FFF2-40B4-BE49-F238E27FC236}">
                <a16:creationId xmlns:a16="http://schemas.microsoft.com/office/drawing/2014/main" id="{405A4312-B13B-4F6C-9AF4-95BCFED845D5}"/>
              </a:ext>
            </a:extLst>
          </p:cNvPr>
          <p:cNvSpPr>
            <a:spLocks noGrp="1"/>
          </p:cNvSpPr>
          <p:nvPr>
            <p:ph idx="1"/>
          </p:nvPr>
        </p:nvSpPr>
        <p:spPr>
          <a:xfrm>
            <a:off x="6211282" y="1330575"/>
            <a:ext cx="6138463" cy="5195581"/>
          </a:xfrm>
        </p:spPr>
        <p:txBody>
          <a:bodyPr/>
          <a:lstStyle/>
          <a:p>
            <a:pPr lvl="0">
              <a:buClr>
                <a:schemeClr val="accent5"/>
              </a:buClr>
            </a:pPr>
            <a:r>
              <a:rPr lang="en-US" dirty="0"/>
              <a:t>As a teacher, school administrator or district administrator you can download your Instructional Planning Report by subject. For this </a:t>
            </a:r>
            <a:r>
              <a:rPr lang="en-US" b="1" dirty="0"/>
              <a:t>Single PDF </a:t>
            </a:r>
            <a:r>
              <a:rPr lang="en-US" dirty="0"/>
              <a:t>option, any sections you have selected, and filters you have applied will be reflected in your PDF.</a:t>
            </a:r>
          </a:p>
          <a:p>
            <a:pPr lvl="0">
              <a:buClr>
                <a:schemeClr val="accent5"/>
              </a:buClr>
            </a:pPr>
            <a:r>
              <a:rPr lang="en-US" dirty="0"/>
              <a:t>As a school or district administrator, you also can download a </a:t>
            </a:r>
            <a:r>
              <a:rPr lang="en-US" b="1" dirty="0"/>
              <a:t>Multi PDF</a:t>
            </a:r>
            <a:r>
              <a:rPr lang="en-US" dirty="0"/>
              <a:t> that contains the Instructional Planning Reports for all subjects given in your school or district aggregated across all sections and grouped by form, with no filters applied.</a:t>
            </a:r>
          </a:p>
          <a:p>
            <a:pPr lvl="0">
              <a:buClr>
                <a:schemeClr val="accent5"/>
              </a:buClr>
            </a:pPr>
            <a:r>
              <a:rPr lang="en-US" dirty="0"/>
              <a:t>As a district administrator you also have the additional option of downloading the </a:t>
            </a:r>
            <a:r>
              <a:rPr lang="en-US" b="1" dirty="0"/>
              <a:t>Aggregated for Districts</a:t>
            </a:r>
            <a:r>
              <a:rPr lang="en-US" dirty="0"/>
              <a:t> version of this report by subject.</a:t>
            </a:r>
          </a:p>
          <a:p>
            <a:pPr lvl="0">
              <a:buClr>
                <a:schemeClr val="accent5"/>
              </a:buClr>
            </a:pPr>
            <a:r>
              <a:rPr lang="en-US" dirty="0"/>
              <a:t>If your students took different versions of the exam, all forms will be included in your download, and your report data will be grouped by form.</a:t>
            </a:r>
          </a:p>
          <a:p>
            <a:pPr lvl="0">
              <a:buClr>
                <a:schemeClr val="accent5"/>
              </a:buClr>
            </a:pPr>
            <a:r>
              <a:rPr lang="en-US" dirty="0"/>
              <a:t>Your download will open in a new tab and may take a few moments to load. Do not close the tab during this time.</a:t>
            </a:r>
          </a:p>
          <a:p>
            <a:pPr marL="0" indent="0">
              <a:buClr>
                <a:schemeClr val="accent5"/>
              </a:buClr>
              <a:buNone/>
            </a:pPr>
            <a:endParaRPr lang="en-US" b="1" dirty="0">
              <a:solidFill>
                <a:schemeClr val="accent1"/>
              </a:solidFill>
            </a:endParaRPr>
          </a:p>
        </p:txBody>
      </p:sp>
      <p:sp>
        <p:nvSpPr>
          <p:cNvPr id="2" name="Title 1">
            <a:extLst>
              <a:ext uri="{FF2B5EF4-FFF2-40B4-BE49-F238E27FC236}">
                <a16:creationId xmlns:a16="http://schemas.microsoft.com/office/drawing/2014/main" id="{3FAAB2F9-F746-4344-8DCA-C5A44DECED0C}"/>
              </a:ext>
            </a:extLst>
          </p:cNvPr>
          <p:cNvSpPr>
            <a:spLocks noGrp="1"/>
          </p:cNvSpPr>
          <p:nvPr>
            <p:ph type="title"/>
          </p:nvPr>
        </p:nvSpPr>
        <p:spPr>
          <a:xfrm>
            <a:off x="491543" y="585401"/>
            <a:ext cx="7403294" cy="657103"/>
          </a:xfrm>
        </p:spPr>
        <p:txBody>
          <a:bodyPr/>
          <a:lstStyle/>
          <a:p>
            <a:r>
              <a:rPr lang="en-US" dirty="0"/>
              <a:t>Downloading Reports in PDF Formats</a:t>
            </a:r>
          </a:p>
        </p:txBody>
      </p:sp>
      <p:pic>
        <p:nvPicPr>
          <p:cNvPr id="7" name="Picture 6">
            <a:extLst>
              <a:ext uri="{FF2B5EF4-FFF2-40B4-BE49-F238E27FC236}">
                <a16:creationId xmlns:a16="http://schemas.microsoft.com/office/drawing/2014/main" id="{296EFA0C-5BA1-4E9F-96A6-82947839CF86}"/>
              </a:ext>
            </a:extLst>
          </p:cNvPr>
          <p:cNvPicPr>
            <a:picLocks noChangeAspect="1"/>
          </p:cNvPicPr>
          <p:nvPr/>
        </p:nvPicPr>
        <p:blipFill>
          <a:blip r:embed="rId3"/>
          <a:stretch>
            <a:fillRect/>
          </a:stretch>
        </p:blipFill>
        <p:spPr>
          <a:xfrm>
            <a:off x="491543" y="1515803"/>
            <a:ext cx="5447944" cy="978311"/>
          </a:xfrm>
          <a:prstGeom prst="rect">
            <a:avLst/>
          </a:prstGeom>
          <a:ln>
            <a:solidFill>
              <a:schemeClr val="accent5"/>
            </a:solidFill>
          </a:ln>
        </p:spPr>
      </p:pic>
      <p:sp>
        <p:nvSpPr>
          <p:cNvPr id="4" name="Rectangle 3">
            <a:extLst>
              <a:ext uri="{FF2B5EF4-FFF2-40B4-BE49-F238E27FC236}">
                <a16:creationId xmlns:a16="http://schemas.microsoft.com/office/drawing/2014/main" id="{4F28A866-1AB6-4718-B50C-5D56C527DD0E}"/>
              </a:ext>
            </a:extLst>
          </p:cNvPr>
          <p:cNvSpPr/>
          <p:nvPr/>
        </p:nvSpPr>
        <p:spPr>
          <a:xfrm>
            <a:off x="5047551" y="2219291"/>
            <a:ext cx="826171" cy="218090"/>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96" dirty="0"/>
          </a:p>
        </p:txBody>
      </p:sp>
      <p:pic>
        <p:nvPicPr>
          <p:cNvPr id="3" name="Picture 2">
            <a:extLst>
              <a:ext uri="{FF2B5EF4-FFF2-40B4-BE49-F238E27FC236}">
                <a16:creationId xmlns:a16="http://schemas.microsoft.com/office/drawing/2014/main" id="{A3E6154C-9B35-4D10-AEAE-F05923EECD9F}"/>
              </a:ext>
            </a:extLst>
          </p:cNvPr>
          <p:cNvPicPr>
            <a:picLocks noChangeAspect="1"/>
          </p:cNvPicPr>
          <p:nvPr/>
        </p:nvPicPr>
        <p:blipFill rotWithShape="1">
          <a:blip r:embed="rId4"/>
          <a:srcRect l="1217" t="1857" r="1225" b="2442"/>
          <a:stretch/>
        </p:blipFill>
        <p:spPr>
          <a:xfrm>
            <a:off x="491543" y="3140868"/>
            <a:ext cx="5470059" cy="2457291"/>
          </a:xfrm>
          <a:prstGeom prst="rect">
            <a:avLst/>
          </a:prstGeom>
          <a:ln>
            <a:solidFill>
              <a:schemeClr val="accent5"/>
            </a:solidFill>
          </a:ln>
        </p:spPr>
      </p:pic>
    </p:spTree>
    <p:extLst>
      <p:ext uri="{BB962C8B-B14F-4D97-AF65-F5344CB8AC3E}">
        <p14:creationId xmlns:p14="http://schemas.microsoft.com/office/powerpoint/2010/main" val="40933633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89DC41E-C7D5-431A-986E-DCDB3E9CA401}"/>
              </a:ext>
            </a:extLst>
          </p:cNvPr>
          <p:cNvSpPr>
            <a:spLocks noGrp="1"/>
          </p:cNvSpPr>
          <p:nvPr>
            <p:ph idx="1"/>
          </p:nvPr>
        </p:nvSpPr>
        <p:spPr/>
        <p:txBody>
          <a:bodyPr>
            <a:normAutofit/>
          </a:bodyPr>
          <a:lstStyle/>
          <a:p>
            <a:pPr marL="0" indent="0">
              <a:buNone/>
            </a:pPr>
            <a:r>
              <a:rPr lang="en-US" sz="1800" dirty="0"/>
              <a:t>To access </a:t>
            </a:r>
            <a:r>
              <a:rPr lang="en-US" sz="1800" u="sng" dirty="0">
                <a:hlinkClick r:id="rId2" tooltip="[Opens in New Window] "/>
              </a:rPr>
              <a:t>AP Score Reports for Educators</a:t>
            </a:r>
            <a:r>
              <a:rPr lang="en-US" sz="1800" dirty="0"/>
              <a:t>, you’ll need an internet connection and one of the following operating systems:</a:t>
            </a:r>
          </a:p>
          <a:p>
            <a:pPr lvl="0">
              <a:buClr>
                <a:schemeClr val="accent5"/>
              </a:buClr>
            </a:pPr>
            <a:r>
              <a:rPr lang="en-US" sz="1800" dirty="0"/>
              <a:t>Windows</a:t>
            </a:r>
            <a:r>
              <a:rPr lang="en-US" sz="1800" baseline="30000" dirty="0"/>
              <a:t>®</a:t>
            </a:r>
            <a:r>
              <a:rPr lang="en-US" sz="1800" dirty="0"/>
              <a:t> 7 or 10</a:t>
            </a:r>
          </a:p>
          <a:p>
            <a:pPr lvl="0">
              <a:buClr>
                <a:schemeClr val="accent5"/>
              </a:buClr>
            </a:pPr>
            <a:r>
              <a:rPr lang="en-US" sz="1800" dirty="0"/>
              <a:t>Mac</a:t>
            </a:r>
            <a:r>
              <a:rPr lang="en-US" sz="1800" baseline="30000" dirty="0"/>
              <a:t>®</a:t>
            </a:r>
            <a:r>
              <a:rPr lang="en-US" sz="1800" dirty="0"/>
              <a:t> OS X</a:t>
            </a:r>
          </a:p>
          <a:p>
            <a:pPr lvl="0">
              <a:buClr>
                <a:schemeClr val="accent5"/>
              </a:buClr>
            </a:pPr>
            <a:r>
              <a:rPr lang="en-US" sz="1800" dirty="0"/>
              <a:t>Chrome OS</a:t>
            </a:r>
          </a:p>
          <a:p>
            <a:pPr lvl="0">
              <a:buClr>
                <a:schemeClr val="accent5"/>
              </a:buClr>
            </a:pPr>
            <a:endParaRPr lang="en-US" sz="1800" dirty="0"/>
          </a:p>
          <a:p>
            <a:pPr marL="0" indent="0">
              <a:buNone/>
            </a:pPr>
            <a:r>
              <a:rPr lang="en-US" sz="1800" dirty="0"/>
              <a:t>To take advantage of the full range of features the website has to offer, we recommend you use one of the following web browsers:</a:t>
            </a:r>
          </a:p>
          <a:p>
            <a:pPr lvl="0">
              <a:buClr>
                <a:schemeClr val="accent5"/>
              </a:buClr>
            </a:pPr>
            <a:r>
              <a:rPr lang="en-US" sz="1800" dirty="0"/>
              <a:t>Google Chrome (latest version)</a:t>
            </a:r>
          </a:p>
          <a:p>
            <a:pPr lvl="0">
              <a:buClr>
                <a:schemeClr val="accent5"/>
              </a:buClr>
            </a:pPr>
            <a:r>
              <a:rPr lang="en-US" sz="1800" dirty="0"/>
              <a:t>Firefox (latest version)</a:t>
            </a:r>
          </a:p>
          <a:p>
            <a:pPr lvl="0">
              <a:buClr>
                <a:schemeClr val="accent5"/>
              </a:buClr>
            </a:pPr>
            <a:r>
              <a:rPr lang="en-US" sz="1800" dirty="0"/>
              <a:t>Safari (latest version) </a:t>
            </a:r>
          </a:p>
          <a:p>
            <a:pPr lvl="0">
              <a:buClr>
                <a:schemeClr val="accent5"/>
              </a:buClr>
            </a:pPr>
            <a:endParaRPr lang="en-US" sz="1800" dirty="0"/>
          </a:p>
          <a:p>
            <a:pPr marL="0" indent="0">
              <a:buNone/>
            </a:pPr>
            <a:r>
              <a:rPr lang="en-US" sz="1800" b="1" dirty="0"/>
              <a:t>Note: Internet Explorer 11 or a prior version is </a:t>
            </a:r>
            <a:r>
              <a:rPr lang="en-US" sz="1800" b="1" i="1" dirty="0"/>
              <a:t>not</a:t>
            </a:r>
            <a:r>
              <a:rPr lang="en-US" sz="1800" b="1" dirty="0"/>
              <a:t> recommended for accessing the site as support for this browser is being phased out by Microsoft</a:t>
            </a:r>
            <a:r>
              <a:rPr lang="en-US" sz="1800" b="1" baseline="30000" dirty="0"/>
              <a:t>®</a:t>
            </a:r>
            <a:r>
              <a:rPr lang="en-US" sz="1800" b="1" dirty="0"/>
              <a:t>.</a:t>
            </a:r>
          </a:p>
        </p:txBody>
      </p:sp>
      <p:sp>
        <p:nvSpPr>
          <p:cNvPr id="3" name="Title 2">
            <a:extLst>
              <a:ext uri="{FF2B5EF4-FFF2-40B4-BE49-F238E27FC236}">
                <a16:creationId xmlns:a16="http://schemas.microsoft.com/office/drawing/2014/main" id="{C2080D52-89A6-44C5-AFDE-4C49A2C3B213}"/>
              </a:ext>
            </a:extLst>
          </p:cNvPr>
          <p:cNvSpPr>
            <a:spLocks noGrp="1"/>
          </p:cNvSpPr>
          <p:nvPr>
            <p:ph type="title"/>
          </p:nvPr>
        </p:nvSpPr>
        <p:spPr>
          <a:xfrm>
            <a:off x="491461" y="585401"/>
            <a:ext cx="3940416" cy="1694310"/>
          </a:xfrm>
        </p:spPr>
        <p:txBody>
          <a:bodyPr/>
          <a:lstStyle/>
          <a:p>
            <a:r>
              <a:rPr lang="en-US" dirty="0"/>
              <a:t>Supported Operating Systems and Browsers</a:t>
            </a:r>
          </a:p>
        </p:txBody>
      </p:sp>
      <p:sp>
        <p:nvSpPr>
          <p:cNvPr id="4" name="Text Placeholder 3">
            <a:extLst>
              <a:ext uri="{FF2B5EF4-FFF2-40B4-BE49-F238E27FC236}">
                <a16:creationId xmlns:a16="http://schemas.microsoft.com/office/drawing/2014/main" id="{93246574-17BA-47EC-9883-C8C0C8283CB2}"/>
              </a:ext>
            </a:extLst>
          </p:cNvPr>
          <p:cNvSpPr>
            <a:spLocks noGrp="1"/>
          </p:cNvSpPr>
          <p:nvPr>
            <p:ph type="body" sz="quarter" idx="13"/>
          </p:nvPr>
        </p:nvSpPr>
        <p:spPr>
          <a:xfrm>
            <a:off x="491581" y="2367171"/>
            <a:ext cx="3941005" cy="749436"/>
          </a:xfrm>
        </p:spPr>
        <p:txBody>
          <a:bodyPr/>
          <a:lstStyle/>
          <a:p>
            <a:r>
              <a:rPr lang="en-US" dirty="0">
                <a:solidFill>
                  <a:schemeClr val="accent3"/>
                </a:solidFill>
              </a:rPr>
              <a:t>Make sure you are ready to access your data by taking these steps first.</a:t>
            </a:r>
          </a:p>
        </p:txBody>
      </p:sp>
    </p:spTree>
    <p:extLst>
      <p:ext uri="{BB962C8B-B14F-4D97-AF65-F5344CB8AC3E}">
        <p14:creationId xmlns:p14="http://schemas.microsoft.com/office/powerpoint/2010/main" val="39874119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89DC41E-C7D5-431A-986E-DCDB3E9CA401}"/>
              </a:ext>
            </a:extLst>
          </p:cNvPr>
          <p:cNvSpPr>
            <a:spLocks noGrp="1"/>
          </p:cNvSpPr>
          <p:nvPr>
            <p:ph idx="1"/>
          </p:nvPr>
        </p:nvSpPr>
        <p:spPr/>
        <p:txBody>
          <a:bodyPr>
            <a:normAutofit fontScale="92500" lnSpcReduction="20000"/>
          </a:bodyPr>
          <a:lstStyle/>
          <a:p>
            <a:pPr marL="0" indent="0">
              <a:buNone/>
            </a:pPr>
            <a:r>
              <a:rPr lang="en-US" sz="2000" dirty="0"/>
              <a:t>Set your browser to the following for optimal report viewing:</a:t>
            </a:r>
          </a:p>
          <a:p>
            <a:pPr lvl="0">
              <a:buClr>
                <a:schemeClr val="accent5"/>
              </a:buClr>
            </a:pPr>
            <a:r>
              <a:rPr lang="en-US" sz="2000" dirty="0"/>
              <a:t>JavaScript enabled</a:t>
            </a:r>
          </a:p>
          <a:p>
            <a:pPr lvl="0">
              <a:buClr>
                <a:schemeClr val="accent5"/>
              </a:buClr>
            </a:pPr>
            <a:r>
              <a:rPr lang="en-US" sz="2000" dirty="0"/>
              <a:t>Cookies enabled</a:t>
            </a:r>
          </a:p>
          <a:p>
            <a:pPr lvl="0">
              <a:buClr>
                <a:schemeClr val="accent5"/>
              </a:buClr>
            </a:pPr>
            <a:r>
              <a:rPr lang="en-US" sz="2000" dirty="0"/>
              <a:t>Pop-up blockers disabled</a:t>
            </a:r>
          </a:p>
          <a:p>
            <a:pPr lvl="0">
              <a:buClr>
                <a:schemeClr val="accent5"/>
              </a:buClr>
            </a:pPr>
            <a:r>
              <a:rPr lang="en-US" sz="2000" dirty="0"/>
              <a:t>File downloads enabled</a:t>
            </a:r>
          </a:p>
          <a:p>
            <a:pPr lvl="0">
              <a:buClr>
                <a:schemeClr val="accent5"/>
              </a:buClr>
            </a:pPr>
            <a:endParaRPr lang="en-US" sz="2000" dirty="0"/>
          </a:p>
          <a:p>
            <a:pPr marL="0" indent="0">
              <a:buNone/>
            </a:pPr>
            <a:r>
              <a:rPr lang="en-US" sz="2000" dirty="0"/>
              <a:t>To learn how to view or change your browser preferences, refer to your browser’s help text.</a:t>
            </a:r>
          </a:p>
          <a:p>
            <a:pPr>
              <a:buClr>
                <a:schemeClr val="accent5"/>
              </a:buClr>
            </a:pPr>
            <a:r>
              <a:rPr lang="en-US" sz="2000" dirty="0"/>
              <a:t>For the optimal experience, please use the menu and navigation options provided within the site.</a:t>
            </a:r>
          </a:p>
          <a:p>
            <a:pPr>
              <a:buClr>
                <a:schemeClr val="accent5"/>
              </a:buClr>
            </a:pPr>
            <a:r>
              <a:rPr lang="en-US" sz="2000" dirty="0"/>
              <a:t>Do </a:t>
            </a:r>
            <a:r>
              <a:rPr lang="en-US" sz="2000" b="1" dirty="0"/>
              <a:t>not</a:t>
            </a:r>
            <a:r>
              <a:rPr lang="en-US" sz="2000" dirty="0"/>
              <a:t> use your browser’s </a:t>
            </a:r>
            <a:r>
              <a:rPr lang="en-US" sz="2000" b="1" dirty="0"/>
              <a:t>Back</a:t>
            </a:r>
            <a:r>
              <a:rPr lang="en-US" sz="2000" dirty="0"/>
              <a:t> or </a:t>
            </a:r>
            <a:r>
              <a:rPr lang="en-US" sz="2000" b="1" dirty="0"/>
              <a:t>Forward</a:t>
            </a:r>
            <a:r>
              <a:rPr lang="en-US" sz="2000" dirty="0"/>
              <a:t> buttons to navigate through the website. </a:t>
            </a:r>
          </a:p>
          <a:p>
            <a:pPr>
              <a:buClr>
                <a:schemeClr val="accent5"/>
              </a:buClr>
            </a:pPr>
            <a:r>
              <a:rPr lang="en-US" sz="2000" dirty="0"/>
              <a:t>While some portions of the site have been optimized for a mobile or table device, some reports should still be accessed on a desktop for the optimal experience, including the –</a:t>
            </a:r>
          </a:p>
          <a:p>
            <a:pPr marL="690563" lvl="1" indent="-234950">
              <a:buClr>
                <a:schemeClr val="accent5"/>
              </a:buClr>
            </a:pPr>
            <a:r>
              <a:rPr lang="en-US" sz="2000" dirty="0"/>
              <a:t>Student Datafile</a:t>
            </a:r>
          </a:p>
          <a:p>
            <a:pPr marL="690563" lvl="1" indent="-234950">
              <a:buClr>
                <a:schemeClr val="accent5"/>
              </a:buClr>
            </a:pPr>
            <a:r>
              <a:rPr lang="en-US" sz="2000" dirty="0"/>
              <a:t>Summary Reports</a:t>
            </a:r>
          </a:p>
          <a:p>
            <a:pPr marL="690563" lvl="1" indent="-234950">
              <a:buClr>
                <a:schemeClr val="accent5"/>
              </a:buClr>
            </a:pPr>
            <a:r>
              <a:rPr lang="en-US" sz="2000" dirty="0"/>
              <a:t>Instructional Planning Report</a:t>
            </a:r>
          </a:p>
          <a:p>
            <a:pPr marL="0" indent="0">
              <a:buNone/>
            </a:pPr>
            <a:endParaRPr lang="en-US" sz="2000" dirty="0"/>
          </a:p>
          <a:p>
            <a:endParaRPr lang="en-US" dirty="0"/>
          </a:p>
        </p:txBody>
      </p:sp>
      <p:sp>
        <p:nvSpPr>
          <p:cNvPr id="3" name="Title 2">
            <a:extLst>
              <a:ext uri="{FF2B5EF4-FFF2-40B4-BE49-F238E27FC236}">
                <a16:creationId xmlns:a16="http://schemas.microsoft.com/office/drawing/2014/main" id="{C2080D52-89A6-44C5-AFDE-4C49A2C3B213}"/>
              </a:ext>
            </a:extLst>
          </p:cNvPr>
          <p:cNvSpPr>
            <a:spLocks noGrp="1"/>
          </p:cNvSpPr>
          <p:nvPr>
            <p:ph type="title"/>
          </p:nvPr>
        </p:nvSpPr>
        <p:spPr>
          <a:xfrm>
            <a:off x="491461" y="585401"/>
            <a:ext cx="3940416" cy="1175706"/>
          </a:xfrm>
        </p:spPr>
        <p:txBody>
          <a:bodyPr/>
          <a:lstStyle/>
          <a:p>
            <a:r>
              <a:rPr lang="en-US" dirty="0"/>
              <a:t>Browser Settings &amp; Devices</a:t>
            </a:r>
          </a:p>
        </p:txBody>
      </p:sp>
      <p:sp>
        <p:nvSpPr>
          <p:cNvPr id="4" name="Text Placeholder 3">
            <a:extLst>
              <a:ext uri="{FF2B5EF4-FFF2-40B4-BE49-F238E27FC236}">
                <a16:creationId xmlns:a16="http://schemas.microsoft.com/office/drawing/2014/main" id="{93246574-17BA-47EC-9883-C8C0C8283CB2}"/>
              </a:ext>
            </a:extLst>
          </p:cNvPr>
          <p:cNvSpPr>
            <a:spLocks noGrp="1"/>
          </p:cNvSpPr>
          <p:nvPr>
            <p:ph type="body" sz="quarter" idx="13"/>
          </p:nvPr>
        </p:nvSpPr>
        <p:spPr>
          <a:xfrm>
            <a:off x="491581" y="1878071"/>
            <a:ext cx="3941005" cy="749436"/>
          </a:xfrm>
        </p:spPr>
        <p:txBody>
          <a:bodyPr/>
          <a:lstStyle/>
          <a:p>
            <a:r>
              <a:rPr lang="en-US" dirty="0">
                <a:solidFill>
                  <a:schemeClr val="accent3"/>
                </a:solidFill>
              </a:rPr>
              <a:t>Additional technical tips for the optimal experience.</a:t>
            </a:r>
          </a:p>
        </p:txBody>
      </p:sp>
    </p:spTree>
    <p:extLst>
      <p:ext uri="{BB962C8B-B14F-4D97-AF65-F5344CB8AC3E}">
        <p14:creationId xmlns:p14="http://schemas.microsoft.com/office/powerpoint/2010/main" val="3634327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3C03C4C-CC62-4C47-ABE1-FA0905BF584F}"/>
              </a:ext>
            </a:extLst>
          </p:cNvPr>
          <p:cNvSpPr>
            <a:spLocks noGrp="1"/>
          </p:cNvSpPr>
          <p:nvPr>
            <p:ph idx="1"/>
          </p:nvPr>
        </p:nvSpPr>
        <p:spPr/>
        <p:txBody>
          <a:bodyPr>
            <a:normAutofit/>
          </a:bodyPr>
          <a:lstStyle/>
          <a:p>
            <a:r>
              <a:rPr lang="en-US" altLang="zh-CN" sz="2000" b="1" dirty="0">
                <a:solidFill>
                  <a:schemeClr val="accent3"/>
                </a:solidFill>
                <a:latin typeface="Roboto" charset="0"/>
                <a:ea typeface="Roboto" charset="0"/>
                <a:cs typeface="Roboto" charset="0"/>
              </a:rPr>
              <a:t>You can use this report to:</a:t>
            </a:r>
          </a:p>
          <a:p>
            <a:pPr marL="690563" indent="-403225">
              <a:buClr>
                <a:schemeClr val="accent5"/>
              </a:buClr>
            </a:pPr>
            <a:r>
              <a:rPr lang="en-US" dirty="0"/>
              <a:t>Identify skill gaps in your group of students.</a:t>
            </a:r>
          </a:p>
          <a:p>
            <a:pPr marL="690563" indent="-403225">
              <a:buClr>
                <a:schemeClr val="accent5"/>
              </a:buClr>
            </a:pPr>
            <a:r>
              <a:rPr lang="en-US" dirty="0"/>
              <a:t>Identify differences in performance between the two sections of the exam.</a:t>
            </a:r>
          </a:p>
          <a:p>
            <a:pPr marL="690563" indent="-403225">
              <a:buClr>
                <a:schemeClr val="accent5"/>
              </a:buClr>
            </a:pPr>
            <a:r>
              <a:rPr lang="en-US" dirty="0"/>
              <a:t>Gain an understanding of your students’ performance relative to state and global peers.</a:t>
            </a:r>
          </a:p>
          <a:p>
            <a:pPr marL="690563" indent="-403225">
              <a:buClr>
                <a:schemeClr val="accent5"/>
              </a:buClr>
            </a:pPr>
            <a:r>
              <a:rPr lang="en-US" dirty="0"/>
              <a:t>Start a discussion about instructional planning with other teachers, coordinators, and other school/district staff.</a:t>
            </a:r>
          </a:p>
          <a:p>
            <a:pPr>
              <a:buClr>
                <a:schemeClr val="accent5"/>
              </a:buClr>
            </a:pPr>
            <a:endParaRPr lang="en-US" dirty="0"/>
          </a:p>
          <a:p>
            <a:pPr marL="287338" indent="0">
              <a:buClr>
                <a:schemeClr val="accent5"/>
              </a:buClr>
              <a:buNone/>
            </a:pPr>
            <a:r>
              <a:rPr lang="en-US" altLang="zh-CN" sz="2000" b="1" dirty="0">
                <a:solidFill>
                  <a:schemeClr val="accent3"/>
                </a:solidFill>
                <a:latin typeface="Roboto" charset="0"/>
                <a:ea typeface="Roboto" charset="0"/>
                <a:cs typeface="Roboto" charset="0"/>
              </a:rPr>
              <a:t>Features</a:t>
            </a:r>
          </a:p>
          <a:p>
            <a:pPr marL="690563" indent="-403225">
              <a:buClr>
                <a:schemeClr val="accent5"/>
              </a:buClr>
            </a:pPr>
            <a:r>
              <a:rPr lang="en-US" sz="1690" b="1" dirty="0"/>
              <a:t>Peer Comparison Data</a:t>
            </a:r>
            <a:r>
              <a:rPr lang="en-US" sz="1690" dirty="0"/>
              <a:t>: State comparison data</a:t>
            </a:r>
          </a:p>
          <a:p>
            <a:pPr marL="690563" indent="-403225">
              <a:buClr>
                <a:schemeClr val="accent5"/>
              </a:buClr>
            </a:pPr>
            <a:r>
              <a:rPr lang="en-US" sz="1690" b="1" dirty="0"/>
              <a:t>Key Metrics</a:t>
            </a:r>
            <a:r>
              <a:rPr lang="en-US" sz="1690" dirty="0"/>
              <a:t>: Includes key metrics such as the percentage of scores that are 3 or higher.</a:t>
            </a:r>
          </a:p>
          <a:p>
            <a:pPr marL="690563" indent="-403225">
              <a:buClr>
                <a:schemeClr val="accent5"/>
              </a:buClr>
            </a:pPr>
            <a:r>
              <a:rPr lang="en-US" sz="1690" b="1" dirty="0"/>
              <a:t>Filters</a:t>
            </a:r>
            <a:r>
              <a:rPr lang="en-US" sz="1690" dirty="0"/>
              <a:t>: Drill down into the performance of a subset of your students compared to their peers with the same attributes.</a:t>
            </a:r>
          </a:p>
          <a:p>
            <a:pPr marL="690563" indent="-403225">
              <a:buClr>
                <a:schemeClr val="accent5"/>
              </a:buClr>
            </a:pPr>
            <a:r>
              <a:rPr lang="en-US" sz="1690" b="1" dirty="0"/>
              <a:t>Export to PDF</a:t>
            </a:r>
            <a:r>
              <a:rPr lang="en-US" sz="1690" dirty="0"/>
              <a:t>: Download a PDF of your report.</a:t>
            </a:r>
          </a:p>
          <a:p>
            <a:pPr marL="0" indent="0">
              <a:buClr>
                <a:schemeClr val="accent5"/>
              </a:buClr>
              <a:buNone/>
            </a:pPr>
            <a:endParaRPr lang="en-US" altLang="zh-CN" sz="2000" b="1" dirty="0">
              <a:solidFill>
                <a:schemeClr val="accent3"/>
              </a:solidFill>
              <a:latin typeface="Roboto" charset="0"/>
              <a:ea typeface="Roboto" charset="0"/>
              <a:cs typeface="Roboto" charset="0"/>
            </a:endParaRPr>
          </a:p>
          <a:p>
            <a:pPr marL="0" indent="0">
              <a:buClr>
                <a:schemeClr val="accent5"/>
              </a:buClr>
              <a:buNone/>
            </a:pPr>
            <a:endParaRPr lang="en-US" dirty="0"/>
          </a:p>
          <a:p>
            <a:pPr>
              <a:buClr>
                <a:schemeClr val="accent5"/>
              </a:buClr>
            </a:pPr>
            <a:endParaRPr lang="en-US" dirty="0"/>
          </a:p>
        </p:txBody>
      </p:sp>
      <p:sp>
        <p:nvSpPr>
          <p:cNvPr id="3" name="Title 2">
            <a:extLst>
              <a:ext uri="{FF2B5EF4-FFF2-40B4-BE49-F238E27FC236}">
                <a16:creationId xmlns:a16="http://schemas.microsoft.com/office/drawing/2014/main" id="{C4E52421-23DA-4304-B978-5C78B5BF8809}"/>
              </a:ext>
            </a:extLst>
          </p:cNvPr>
          <p:cNvSpPr>
            <a:spLocks noGrp="1"/>
          </p:cNvSpPr>
          <p:nvPr>
            <p:ph type="title"/>
          </p:nvPr>
        </p:nvSpPr>
        <p:spPr>
          <a:xfrm>
            <a:off x="491461" y="585401"/>
            <a:ext cx="3940416" cy="1175706"/>
          </a:xfrm>
        </p:spPr>
        <p:txBody>
          <a:bodyPr/>
          <a:lstStyle/>
          <a:p>
            <a:r>
              <a:rPr lang="en-US" dirty="0"/>
              <a:t>Instructional Planning Report</a:t>
            </a:r>
          </a:p>
        </p:txBody>
      </p:sp>
      <p:sp>
        <p:nvSpPr>
          <p:cNvPr id="4" name="Text Placeholder 3">
            <a:extLst>
              <a:ext uri="{FF2B5EF4-FFF2-40B4-BE49-F238E27FC236}">
                <a16:creationId xmlns:a16="http://schemas.microsoft.com/office/drawing/2014/main" id="{12391CC8-E080-4190-AE76-452243C865FF}"/>
              </a:ext>
            </a:extLst>
          </p:cNvPr>
          <p:cNvSpPr>
            <a:spLocks noGrp="1"/>
          </p:cNvSpPr>
          <p:nvPr>
            <p:ph type="body" sz="quarter" idx="13"/>
          </p:nvPr>
        </p:nvSpPr>
        <p:spPr>
          <a:xfrm>
            <a:off x="491581" y="1782373"/>
            <a:ext cx="3941005" cy="1527341"/>
          </a:xfrm>
        </p:spPr>
        <p:txBody>
          <a:bodyPr/>
          <a:lstStyle/>
          <a:p>
            <a:r>
              <a:rPr lang="en-US" dirty="0"/>
              <a:t>Shows performance of students on multiple-choice and free-response sections for each AP exam administration compared to global group.</a:t>
            </a:r>
          </a:p>
        </p:txBody>
      </p:sp>
      <p:sp>
        <p:nvSpPr>
          <p:cNvPr id="5" name="TextBox 4">
            <a:extLst>
              <a:ext uri="{FF2B5EF4-FFF2-40B4-BE49-F238E27FC236}">
                <a16:creationId xmlns:a16="http://schemas.microsoft.com/office/drawing/2014/main" id="{87DA4035-ECE3-47B4-A52B-EDE18AB21D0C}"/>
              </a:ext>
            </a:extLst>
          </p:cNvPr>
          <p:cNvSpPr txBox="1"/>
          <p:nvPr/>
        </p:nvSpPr>
        <p:spPr>
          <a:xfrm>
            <a:off x="491461" y="6287415"/>
            <a:ext cx="7855097" cy="307777"/>
          </a:xfrm>
          <a:prstGeom prst="rect">
            <a:avLst/>
          </a:prstGeom>
          <a:noFill/>
        </p:spPr>
        <p:txBody>
          <a:bodyPr wrap="square" rtlCol="0">
            <a:spAutoFit/>
          </a:bodyPr>
          <a:lstStyle/>
          <a:p>
            <a:r>
              <a:rPr lang="en-US" sz="1400" b="1" i="1" dirty="0"/>
              <a:t>Note: </a:t>
            </a:r>
            <a:r>
              <a:rPr lang="en-US" sz="1400" i="1" dirty="0"/>
              <a:t>Instructional Planning Reports are not available for the 2020 exam administration.</a:t>
            </a:r>
          </a:p>
        </p:txBody>
      </p:sp>
    </p:spTree>
    <p:extLst>
      <p:ext uri="{BB962C8B-B14F-4D97-AF65-F5344CB8AC3E}">
        <p14:creationId xmlns:p14="http://schemas.microsoft.com/office/powerpoint/2010/main" val="4026220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5DC77C8-B2E2-449F-902D-F424A810071E}"/>
              </a:ext>
            </a:extLst>
          </p:cNvPr>
          <p:cNvSpPr>
            <a:spLocks noGrp="1"/>
          </p:cNvSpPr>
          <p:nvPr>
            <p:ph type="title"/>
          </p:nvPr>
        </p:nvSpPr>
        <p:spPr>
          <a:xfrm>
            <a:off x="491461" y="585401"/>
            <a:ext cx="3940416" cy="1175706"/>
          </a:xfrm>
        </p:spPr>
        <p:txBody>
          <a:bodyPr/>
          <a:lstStyle/>
          <a:p>
            <a:r>
              <a:rPr lang="en-US" dirty="0"/>
              <a:t>Instructional Planning Report</a:t>
            </a:r>
          </a:p>
        </p:txBody>
      </p:sp>
      <p:sp>
        <p:nvSpPr>
          <p:cNvPr id="8" name="Content Placeholder 2">
            <a:extLst>
              <a:ext uri="{FF2B5EF4-FFF2-40B4-BE49-F238E27FC236}">
                <a16:creationId xmlns:a16="http://schemas.microsoft.com/office/drawing/2014/main" id="{9EE01DA5-5C97-460D-AD13-09B6D4C5C4DA}"/>
              </a:ext>
            </a:extLst>
          </p:cNvPr>
          <p:cNvSpPr txBox="1">
            <a:spLocks/>
          </p:cNvSpPr>
          <p:nvPr/>
        </p:nvSpPr>
        <p:spPr>
          <a:xfrm>
            <a:off x="4552856" y="2125239"/>
            <a:ext cx="2219440" cy="2473479"/>
          </a:xfrm>
          <a:prstGeom prst="rect">
            <a:avLst/>
          </a:prstGeom>
        </p:spPr>
        <p:txBody>
          <a:bodyPr vert="horz" lIns="0" tIns="228600" rIns="0" bIns="0" rtlCol="0">
            <a:noAutofit/>
          </a:bodyPr>
          <a:lstStyle>
            <a:lvl1pPr marL="285750" indent="-285750" algn="l" defTabSz="914400" rtl="0" eaLnBrk="1" latinLnBrk="0" hangingPunct="1">
              <a:lnSpc>
                <a:spcPct val="90000"/>
              </a:lnSpc>
              <a:spcBef>
                <a:spcPts val="1000"/>
              </a:spcBef>
              <a:buClr>
                <a:srgbClr val="009CDE"/>
              </a:buClr>
              <a:buFont typeface="Arial"/>
              <a:buChar char="•"/>
              <a:defRPr sz="1600" b="0" i="0" kern="1200">
                <a:solidFill>
                  <a:schemeClr val="tx1"/>
                </a:solidFill>
                <a:latin typeface="Roboto" charset="0"/>
                <a:ea typeface="Roboto" charset="0"/>
                <a:cs typeface="Roboto" charset="0"/>
              </a:defRPr>
            </a:lvl1pPr>
            <a:lvl2pPr marL="742950" indent="-285750" algn="l" defTabSz="914400" rtl="0" eaLnBrk="1" latinLnBrk="0" hangingPunct="1">
              <a:lnSpc>
                <a:spcPct val="90000"/>
              </a:lnSpc>
              <a:spcBef>
                <a:spcPts val="500"/>
              </a:spcBef>
              <a:buClr>
                <a:srgbClr val="009CDE"/>
              </a:buClr>
              <a:buFont typeface="Arial"/>
              <a:buChar char="•"/>
              <a:defRPr sz="1600" b="0" i="0" kern="1200">
                <a:solidFill>
                  <a:schemeClr val="tx1"/>
                </a:solidFill>
                <a:latin typeface="Roboto" charset="0"/>
                <a:ea typeface="Roboto" charset="0"/>
                <a:cs typeface="Roboto" charset="0"/>
              </a:defRPr>
            </a:lvl2pPr>
            <a:lvl3pPr marL="1200150" indent="-285750" algn="l" defTabSz="914400" rtl="0" eaLnBrk="1" latinLnBrk="0" hangingPunct="1">
              <a:lnSpc>
                <a:spcPct val="90000"/>
              </a:lnSpc>
              <a:spcBef>
                <a:spcPts val="500"/>
              </a:spcBef>
              <a:buClr>
                <a:srgbClr val="009CDE"/>
              </a:buClr>
              <a:buFont typeface="Arial"/>
              <a:buChar char="•"/>
              <a:defRPr sz="1600" b="0" i="0" kern="1200">
                <a:solidFill>
                  <a:schemeClr val="tx1"/>
                </a:solidFill>
                <a:latin typeface="Roboto" charset="0"/>
                <a:ea typeface="Roboto" charset="0"/>
                <a:cs typeface="Roboto" charset="0"/>
              </a:defRPr>
            </a:lvl3pPr>
            <a:lvl4pPr marL="1657350" indent="-285750" algn="l" defTabSz="914400" rtl="0" eaLnBrk="1" latinLnBrk="0" hangingPunct="1">
              <a:lnSpc>
                <a:spcPct val="90000"/>
              </a:lnSpc>
              <a:spcBef>
                <a:spcPts val="500"/>
              </a:spcBef>
              <a:buClr>
                <a:srgbClr val="009CDE"/>
              </a:buClr>
              <a:buFont typeface="Arial"/>
              <a:buChar char="•"/>
              <a:defRPr sz="1600" b="0" i="0" kern="1200">
                <a:solidFill>
                  <a:schemeClr val="tx1"/>
                </a:solidFill>
                <a:latin typeface="Roboto" charset="0"/>
                <a:ea typeface="Roboto" charset="0"/>
                <a:cs typeface="Roboto" charset="0"/>
              </a:defRPr>
            </a:lvl4pPr>
            <a:lvl5pPr marL="2114550" indent="-285750" algn="l" defTabSz="914400" rtl="0" eaLnBrk="1" latinLnBrk="0" hangingPunct="1">
              <a:lnSpc>
                <a:spcPct val="90000"/>
              </a:lnSpc>
              <a:spcBef>
                <a:spcPts val="500"/>
              </a:spcBef>
              <a:buClr>
                <a:srgbClr val="009CDE"/>
              </a:buClr>
              <a:buFont typeface="Arial"/>
              <a:buChar char="•"/>
              <a:defRPr sz="1600" b="0" i="0" kern="1200">
                <a:solidFill>
                  <a:schemeClr val="tx1"/>
                </a:solidFill>
                <a:latin typeface="Roboto" charset="0"/>
                <a:ea typeface="Roboto" charset="0"/>
                <a:cs typeface="Roboto"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52388" indent="0">
              <a:lnSpc>
                <a:spcPct val="120000"/>
              </a:lnSpc>
              <a:buFont typeface="Arial"/>
              <a:buNone/>
            </a:pPr>
            <a:r>
              <a:rPr lang="en-US" sz="1800" b="1" dirty="0">
                <a:solidFill>
                  <a:schemeClr val="accent3"/>
                </a:solidFill>
                <a:latin typeface="+mn-lt"/>
                <a:ea typeface="+mn-ea"/>
                <a:cs typeface="+mn-cs"/>
              </a:rPr>
              <a:t>Step 2: </a:t>
            </a:r>
            <a:r>
              <a:rPr lang="en-US" sz="1800" dirty="0">
                <a:latin typeface="+mn-lt"/>
                <a:ea typeface="+mn-ea"/>
                <a:cs typeface="+mn-cs"/>
              </a:rPr>
              <a:t>Upon selecting the subject, you will see a Customize Report page prompting you to select sections before running the report.</a:t>
            </a:r>
          </a:p>
        </p:txBody>
      </p:sp>
      <p:sp>
        <p:nvSpPr>
          <p:cNvPr id="10" name="Rectangle 9">
            <a:extLst>
              <a:ext uri="{FF2B5EF4-FFF2-40B4-BE49-F238E27FC236}">
                <a16:creationId xmlns:a16="http://schemas.microsoft.com/office/drawing/2014/main" id="{2B01FDF1-7AE8-42C4-B51D-AC4BAFB80A16}"/>
              </a:ext>
            </a:extLst>
          </p:cNvPr>
          <p:cNvSpPr/>
          <p:nvPr/>
        </p:nvSpPr>
        <p:spPr>
          <a:xfrm>
            <a:off x="4546564" y="803650"/>
            <a:ext cx="2219439" cy="923330"/>
          </a:xfrm>
          <a:prstGeom prst="rect">
            <a:avLst/>
          </a:prstGeom>
        </p:spPr>
        <p:txBody>
          <a:bodyPr wrap="square">
            <a:spAutoFit/>
          </a:bodyPr>
          <a:lstStyle/>
          <a:p>
            <a:r>
              <a:rPr lang="en-US" b="1" dirty="0">
                <a:solidFill>
                  <a:schemeClr val="accent3"/>
                </a:solidFill>
              </a:rPr>
              <a:t>Step 1: </a:t>
            </a:r>
            <a:r>
              <a:rPr lang="en-US" dirty="0"/>
              <a:t>Select a subject from your report list. </a:t>
            </a:r>
          </a:p>
        </p:txBody>
      </p:sp>
      <p:pic>
        <p:nvPicPr>
          <p:cNvPr id="4" name="Picture 3">
            <a:extLst>
              <a:ext uri="{FF2B5EF4-FFF2-40B4-BE49-F238E27FC236}">
                <a16:creationId xmlns:a16="http://schemas.microsoft.com/office/drawing/2014/main" id="{ECEE14A7-C47C-4439-9E39-D2028F22FCFE}"/>
              </a:ext>
            </a:extLst>
          </p:cNvPr>
          <p:cNvPicPr>
            <a:picLocks noChangeAspect="1"/>
          </p:cNvPicPr>
          <p:nvPr/>
        </p:nvPicPr>
        <p:blipFill>
          <a:blip r:embed="rId2"/>
          <a:stretch>
            <a:fillRect/>
          </a:stretch>
        </p:blipFill>
        <p:spPr>
          <a:xfrm>
            <a:off x="7532122" y="634439"/>
            <a:ext cx="4152900" cy="1581150"/>
          </a:xfrm>
          <a:prstGeom prst="rect">
            <a:avLst/>
          </a:prstGeom>
        </p:spPr>
      </p:pic>
      <p:sp>
        <p:nvSpPr>
          <p:cNvPr id="7" name="Rectangle 6">
            <a:extLst>
              <a:ext uri="{FF2B5EF4-FFF2-40B4-BE49-F238E27FC236}">
                <a16:creationId xmlns:a16="http://schemas.microsoft.com/office/drawing/2014/main" id="{B3FB4744-C2C5-41A7-B052-D38C2BA33D92}"/>
              </a:ext>
            </a:extLst>
          </p:cNvPr>
          <p:cNvSpPr/>
          <p:nvPr/>
        </p:nvSpPr>
        <p:spPr>
          <a:xfrm>
            <a:off x="7604056" y="1271124"/>
            <a:ext cx="1582474" cy="854115"/>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FF00"/>
              </a:highlight>
            </a:endParaRPr>
          </a:p>
        </p:txBody>
      </p:sp>
      <p:pic>
        <p:nvPicPr>
          <p:cNvPr id="12" name="Picture 11">
            <a:extLst>
              <a:ext uri="{FF2B5EF4-FFF2-40B4-BE49-F238E27FC236}">
                <a16:creationId xmlns:a16="http://schemas.microsoft.com/office/drawing/2014/main" id="{80AD4908-1BF1-463F-9876-6CB9282F59D4}"/>
              </a:ext>
            </a:extLst>
          </p:cNvPr>
          <p:cNvPicPr>
            <a:picLocks noChangeAspect="1"/>
          </p:cNvPicPr>
          <p:nvPr/>
        </p:nvPicPr>
        <p:blipFill>
          <a:blip r:embed="rId3"/>
          <a:stretch>
            <a:fillRect/>
          </a:stretch>
        </p:blipFill>
        <p:spPr>
          <a:xfrm>
            <a:off x="7362063" y="2348723"/>
            <a:ext cx="5014233" cy="3905643"/>
          </a:xfrm>
          <a:prstGeom prst="rect">
            <a:avLst/>
          </a:prstGeom>
        </p:spPr>
      </p:pic>
    </p:spTree>
    <p:extLst>
      <p:ext uri="{BB962C8B-B14F-4D97-AF65-F5344CB8AC3E}">
        <p14:creationId xmlns:p14="http://schemas.microsoft.com/office/powerpoint/2010/main" val="26866981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5DC77C8-B2E2-449F-902D-F424A810071E}"/>
              </a:ext>
            </a:extLst>
          </p:cNvPr>
          <p:cNvSpPr>
            <a:spLocks noGrp="1"/>
          </p:cNvSpPr>
          <p:nvPr>
            <p:ph type="title"/>
          </p:nvPr>
        </p:nvSpPr>
        <p:spPr>
          <a:xfrm>
            <a:off x="491461" y="585401"/>
            <a:ext cx="3940416" cy="1175706"/>
          </a:xfrm>
        </p:spPr>
        <p:txBody>
          <a:bodyPr/>
          <a:lstStyle/>
          <a:p>
            <a:r>
              <a:rPr lang="en-US" dirty="0"/>
              <a:t>Customizing Reports</a:t>
            </a:r>
          </a:p>
        </p:txBody>
      </p:sp>
      <p:sp>
        <p:nvSpPr>
          <p:cNvPr id="11" name="Text Placeholder 3">
            <a:extLst>
              <a:ext uri="{FF2B5EF4-FFF2-40B4-BE49-F238E27FC236}">
                <a16:creationId xmlns:a16="http://schemas.microsoft.com/office/drawing/2014/main" id="{EAEDDF5B-89BD-4A8F-9B1B-E4FB8502D8D0}"/>
              </a:ext>
            </a:extLst>
          </p:cNvPr>
          <p:cNvSpPr>
            <a:spLocks noGrp="1"/>
          </p:cNvSpPr>
          <p:nvPr>
            <p:ph type="body" sz="quarter" idx="13"/>
          </p:nvPr>
        </p:nvSpPr>
        <p:spPr>
          <a:xfrm>
            <a:off x="491581" y="1782373"/>
            <a:ext cx="4248861" cy="3653693"/>
          </a:xfrm>
        </p:spPr>
        <p:txBody>
          <a:bodyPr/>
          <a:lstStyle/>
          <a:p>
            <a:r>
              <a:rPr lang="en-US" dirty="0"/>
              <a:t>Some reports require that you select a subject, section(s) or a school before running the report.</a:t>
            </a:r>
          </a:p>
          <a:p>
            <a:pPr marL="285750" indent="-285750">
              <a:buFont typeface="Arial" panose="020B0604020202020204" pitchFamily="34" charset="0"/>
              <a:buChar char="•"/>
            </a:pPr>
            <a:r>
              <a:rPr lang="en-US" b="0" dirty="0">
                <a:solidFill>
                  <a:schemeClr val="tx1"/>
                </a:solidFill>
              </a:rPr>
              <a:t>You may change these selections after running the report by choosing the </a:t>
            </a:r>
            <a:r>
              <a:rPr lang="en-US" dirty="0">
                <a:solidFill>
                  <a:schemeClr val="tx1"/>
                </a:solidFill>
              </a:rPr>
              <a:t>Customize </a:t>
            </a:r>
            <a:r>
              <a:rPr lang="en-US" b="0" dirty="0">
                <a:solidFill>
                  <a:schemeClr val="tx1"/>
                </a:solidFill>
              </a:rPr>
              <a:t>option in the report header. </a:t>
            </a:r>
          </a:p>
          <a:p>
            <a:pPr marL="285750" indent="-285750">
              <a:buFont typeface="Arial" panose="020B0604020202020204" pitchFamily="34" charset="0"/>
              <a:buChar char="•"/>
            </a:pPr>
            <a:r>
              <a:rPr lang="en-US" b="0" dirty="0">
                <a:solidFill>
                  <a:schemeClr val="tx1"/>
                </a:solidFill>
              </a:rPr>
              <a:t>If there is no data available for the report selected, you will see a message with empty dropdowns.</a:t>
            </a:r>
          </a:p>
          <a:p>
            <a:pPr marL="285750" indent="-285750">
              <a:buFont typeface="Arial" panose="020B0604020202020204" pitchFamily="34" charset="0"/>
              <a:buChar char="•"/>
            </a:pPr>
            <a:r>
              <a:rPr lang="en-US" b="0" dirty="0">
                <a:solidFill>
                  <a:schemeClr val="tx1"/>
                </a:solidFill>
              </a:rPr>
              <a:t>For more information about sections visit </a:t>
            </a:r>
            <a:r>
              <a:rPr lang="en-US" b="0" dirty="0">
                <a:solidFill>
                  <a:schemeClr val="accent3">
                    <a:lumMod val="75000"/>
                  </a:schemeClr>
                </a:solidFill>
                <a:hlinkClick r:id="rId2">
                  <a:extLst>
                    <a:ext uri="{A12FA001-AC4F-418D-AE19-62706E023703}">
                      <ahyp:hlinkClr xmlns:ahyp="http://schemas.microsoft.com/office/drawing/2018/hyperlinkcolor" val="tx"/>
                    </a:ext>
                  </a:extLst>
                </a:hlinkClick>
              </a:rPr>
              <a:t>https://apcentral.collegeboard.org/scores/instructions-tips/class-sections</a:t>
            </a:r>
            <a:r>
              <a:rPr lang="en-US" b="0" dirty="0">
                <a:solidFill>
                  <a:schemeClr val="accent3">
                    <a:lumMod val="75000"/>
                  </a:schemeClr>
                </a:solidFill>
              </a:rPr>
              <a:t>.</a:t>
            </a:r>
          </a:p>
        </p:txBody>
      </p:sp>
      <p:pic>
        <p:nvPicPr>
          <p:cNvPr id="4" name="Picture 3">
            <a:extLst>
              <a:ext uri="{FF2B5EF4-FFF2-40B4-BE49-F238E27FC236}">
                <a16:creationId xmlns:a16="http://schemas.microsoft.com/office/drawing/2014/main" id="{D634BD5D-69B4-4808-BDCF-E8F9355A0BE2}"/>
              </a:ext>
            </a:extLst>
          </p:cNvPr>
          <p:cNvPicPr>
            <a:picLocks noChangeAspect="1"/>
          </p:cNvPicPr>
          <p:nvPr/>
        </p:nvPicPr>
        <p:blipFill>
          <a:blip r:embed="rId3"/>
          <a:stretch>
            <a:fillRect/>
          </a:stretch>
        </p:blipFill>
        <p:spPr>
          <a:xfrm>
            <a:off x="5232400" y="797308"/>
            <a:ext cx="6723910" cy="5628508"/>
          </a:xfrm>
          <a:prstGeom prst="rect">
            <a:avLst/>
          </a:prstGeom>
        </p:spPr>
      </p:pic>
    </p:spTree>
    <p:extLst>
      <p:ext uri="{BB962C8B-B14F-4D97-AF65-F5344CB8AC3E}">
        <p14:creationId xmlns:p14="http://schemas.microsoft.com/office/powerpoint/2010/main" val="13852550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CF52442-C6F5-49DD-94A5-25B4FF87F54F}"/>
              </a:ext>
            </a:extLst>
          </p:cNvPr>
          <p:cNvSpPr>
            <a:spLocks noGrp="1"/>
          </p:cNvSpPr>
          <p:nvPr>
            <p:ph idx="1"/>
          </p:nvPr>
        </p:nvSpPr>
        <p:spPr/>
        <p:txBody>
          <a:bodyPr>
            <a:normAutofit/>
          </a:bodyPr>
          <a:lstStyle/>
          <a:p>
            <a:r>
              <a:rPr lang="en-US" altLang="zh-CN" sz="2000" b="1" dirty="0">
                <a:solidFill>
                  <a:schemeClr val="accent3"/>
                </a:solidFill>
                <a:latin typeface="Roboto" charset="0"/>
                <a:ea typeface="Roboto" charset="0"/>
                <a:cs typeface="Roboto" charset="0"/>
              </a:rPr>
              <a:t>For the 2019 and prior exam administrations:</a:t>
            </a:r>
          </a:p>
          <a:p>
            <a:pPr marL="627063" indent="-339725">
              <a:buClr>
                <a:schemeClr val="accent5"/>
              </a:buClr>
            </a:pPr>
            <a:r>
              <a:rPr lang="en-US" altLang="zh-CN" sz="2000" dirty="0">
                <a:solidFill>
                  <a:schemeClr val="accent5"/>
                </a:solidFill>
                <a:latin typeface="Roboto" charset="0"/>
                <a:ea typeface="Roboto" charset="0"/>
                <a:cs typeface="Roboto" charset="0"/>
              </a:rPr>
              <a:t>Schools were able to designate up to 10 section codes per subject.</a:t>
            </a:r>
          </a:p>
          <a:p>
            <a:pPr marL="627063" indent="-339725">
              <a:buClr>
                <a:schemeClr val="accent5"/>
              </a:buClr>
            </a:pPr>
            <a:r>
              <a:rPr lang="en-US" altLang="zh-CN" sz="2000" dirty="0">
                <a:solidFill>
                  <a:schemeClr val="accent5"/>
                </a:solidFill>
                <a:latin typeface="Roboto" charset="0"/>
                <a:ea typeface="Roboto" charset="0"/>
                <a:cs typeface="Roboto" charset="0"/>
              </a:rPr>
              <a:t>You should select only your class sections. Ask your AP Coordinator which section code(s) are your class(es).</a:t>
            </a:r>
          </a:p>
          <a:p>
            <a:pPr marL="627063" indent="-339725">
              <a:buClr>
                <a:schemeClr val="accent5"/>
              </a:buClr>
            </a:pPr>
            <a:r>
              <a:rPr lang="en-US" altLang="zh-CN" sz="2000" dirty="0">
                <a:solidFill>
                  <a:schemeClr val="accent5"/>
                </a:solidFill>
                <a:latin typeface="Roboto" charset="0"/>
                <a:ea typeface="Roboto" charset="0"/>
                <a:cs typeface="Roboto" charset="0"/>
              </a:rPr>
              <a:t>If your school didn’t designate class sections, you can view the Subject Score Roster and AP Instructional Planning Report for all students in the subject(s) you are authorized for in the AP Course Audit.</a:t>
            </a:r>
          </a:p>
          <a:p>
            <a:pPr marL="627063" indent="-339725">
              <a:buClr>
                <a:schemeClr val="accent5"/>
              </a:buClr>
            </a:pPr>
            <a:r>
              <a:rPr lang="en-US" altLang="zh-CN" sz="2000" dirty="0">
                <a:solidFill>
                  <a:schemeClr val="accent5"/>
                </a:solidFill>
                <a:latin typeface="Roboto" charset="0"/>
                <a:ea typeface="Roboto" charset="0"/>
                <a:cs typeface="Roboto" charset="0"/>
              </a:rPr>
              <a:t>You should select your section codes each time you run a report. Section selections are not saved for the current year or prior years. </a:t>
            </a:r>
          </a:p>
          <a:p>
            <a:pPr marL="627063" indent="-339725">
              <a:buClr>
                <a:schemeClr val="accent5"/>
              </a:buClr>
            </a:pPr>
            <a:r>
              <a:rPr lang="en-US" altLang="zh-CN" sz="2000" dirty="0">
                <a:solidFill>
                  <a:schemeClr val="accent5"/>
                </a:solidFill>
                <a:latin typeface="Roboto" charset="0"/>
                <a:ea typeface="Roboto" charset="0"/>
                <a:cs typeface="Roboto" charset="0"/>
              </a:rPr>
              <a:t>Section selections can be changed anytime by clicking the Customize option on your report header. </a:t>
            </a:r>
          </a:p>
        </p:txBody>
      </p:sp>
      <p:sp>
        <p:nvSpPr>
          <p:cNvPr id="3" name="Title 2">
            <a:extLst>
              <a:ext uri="{FF2B5EF4-FFF2-40B4-BE49-F238E27FC236}">
                <a16:creationId xmlns:a16="http://schemas.microsoft.com/office/drawing/2014/main" id="{05DC77C8-B2E2-449F-902D-F424A810071E}"/>
              </a:ext>
            </a:extLst>
          </p:cNvPr>
          <p:cNvSpPr>
            <a:spLocks noGrp="1"/>
          </p:cNvSpPr>
          <p:nvPr>
            <p:ph type="title"/>
          </p:nvPr>
        </p:nvSpPr>
        <p:spPr>
          <a:xfrm>
            <a:off x="491461" y="585401"/>
            <a:ext cx="4176792" cy="1175706"/>
          </a:xfrm>
        </p:spPr>
        <p:txBody>
          <a:bodyPr/>
          <a:lstStyle/>
          <a:p>
            <a:r>
              <a:rPr lang="en-US" dirty="0"/>
              <a:t>IPR Teacher Sections – 2019 and Prior</a:t>
            </a:r>
          </a:p>
        </p:txBody>
      </p:sp>
      <p:sp>
        <p:nvSpPr>
          <p:cNvPr id="11" name="Text Placeholder 3">
            <a:extLst>
              <a:ext uri="{FF2B5EF4-FFF2-40B4-BE49-F238E27FC236}">
                <a16:creationId xmlns:a16="http://schemas.microsoft.com/office/drawing/2014/main" id="{EAEDDF5B-89BD-4A8F-9B1B-E4FB8502D8D0}"/>
              </a:ext>
            </a:extLst>
          </p:cNvPr>
          <p:cNvSpPr>
            <a:spLocks noGrp="1"/>
          </p:cNvSpPr>
          <p:nvPr>
            <p:ph type="body" sz="quarter" idx="13"/>
          </p:nvPr>
        </p:nvSpPr>
        <p:spPr>
          <a:xfrm>
            <a:off x="491581" y="1782373"/>
            <a:ext cx="3941005" cy="749436"/>
          </a:xfrm>
        </p:spPr>
        <p:txBody>
          <a:bodyPr/>
          <a:lstStyle/>
          <a:p>
            <a:r>
              <a:rPr lang="en-US" dirty="0"/>
              <a:t>Using sections for multiple classes and teachers.</a:t>
            </a:r>
          </a:p>
        </p:txBody>
      </p:sp>
      <p:pic>
        <p:nvPicPr>
          <p:cNvPr id="4" name="Picture 3">
            <a:extLst>
              <a:ext uri="{FF2B5EF4-FFF2-40B4-BE49-F238E27FC236}">
                <a16:creationId xmlns:a16="http://schemas.microsoft.com/office/drawing/2014/main" id="{31839DD1-5B76-42B8-A4EF-E73A1CD3B2A2}"/>
              </a:ext>
            </a:extLst>
          </p:cNvPr>
          <p:cNvPicPr>
            <a:picLocks noChangeAspect="1"/>
          </p:cNvPicPr>
          <p:nvPr/>
        </p:nvPicPr>
        <p:blipFill>
          <a:blip r:embed="rId2"/>
          <a:stretch>
            <a:fillRect/>
          </a:stretch>
        </p:blipFill>
        <p:spPr>
          <a:xfrm>
            <a:off x="369334" y="2844116"/>
            <a:ext cx="4819918" cy="2789148"/>
          </a:xfrm>
          <a:prstGeom prst="rect">
            <a:avLst/>
          </a:prstGeom>
        </p:spPr>
      </p:pic>
    </p:spTree>
    <p:extLst>
      <p:ext uri="{BB962C8B-B14F-4D97-AF65-F5344CB8AC3E}">
        <p14:creationId xmlns:p14="http://schemas.microsoft.com/office/powerpoint/2010/main" val="17528853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CF52442-C6F5-49DD-94A5-25B4FF87F54F}"/>
              </a:ext>
            </a:extLst>
          </p:cNvPr>
          <p:cNvSpPr>
            <a:spLocks noGrp="1"/>
          </p:cNvSpPr>
          <p:nvPr>
            <p:ph idx="1"/>
          </p:nvPr>
        </p:nvSpPr>
        <p:spPr/>
        <p:txBody>
          <a:bodyPr>
            <a:normAutofit/>
          </a:bodyPr>
          <a:lstStyle/>
          <a:p>
            <a:r>
              <a:rPr lang="en-US" altLang="zh-CN" sz="2000" b="1" dirty="0">
                <a:solidFill>
                  <a:schemeClr val="accent3"/>
                </a:solidFill>
                <a:latin typeface="Roboto" charset="0"/>
                <a:ea typeface="Roboto" charset="0"/>
                <a:cs typeface="Roboto" charset="0"/>
              </a:rPr>
              <a:t>Coming next year for the 2021 Instructional Planning Reports:</a:t>
            </a:r>
          </a:p>
          <a:p>
            <a:pPr marL="627063" indent="-339725">
              <a:buClr>
                <a:schemeClr val="accent5"/>
              </a:buClr>
              <a:tabLst>
                <a:tab pos="6858000" algn="l"/>
              </a:tabLst>
            </a:pPr>
            <a:r>
              <a:rPr lang="en-US" altLang="zh-CN" sz="2000" dirty="0">
                <a:solidFill>
                  <a:schemeClr val="accent5"/>
                </a:solidFill>
                <a:latin typeface="Roboto" charset="0"/>
                <a:ea typeface="Roboto" charset="0"/>
                <a:cs typeface="Roboto" charset="0"/>
              </a:rPr>
              <a:t>Sections will reflect the class section created at the beginning of the school year.</a:t>
            </a:r>
          </a:p>
          <a:p>
            <a:pPr marL="627063" indent="-339725">
              <a:buClr>
                <a:schemeClr val="accent5"/>
              </a:buClr>
            </a:pPr>
            <a:r>
              <a:rPr lang="en-US" altLang="zh-CN" sz="2000" dirty="0">
                <a:solidFill>
                  <a:schemeClr val="accent5"/>
                </a:solidFill>
                <a:latin typeface="Roboto" charset="0"/>
                <a:ea typeface="Roboto" charset="0"/>
                <a:cs typeface="Roboto" charset="0"/>
              </a:rPr>
              <a:t>Teachers will view scores for all students enrolled in sections they are assigned to in AP Registration and Ordering.</a:t>
            </a:r>
          </a:p>
          <a:p>
            <a:pPr marL="627063" indent="-339725">
              <a:buClr>
                <a:schemeClr val="accent5"/>
              </a:buClr>
            </a:pPr>
            <a:r>
              <a:rPr lang="en-US" altLang="zh-CN" sz="2000" dirty="0">
                <a:solidFill>
                  <a:schemeClr val="accent5"/>
                </a:solidFill>
                <a:latin typeface="Roboto" charset="0"/>
                <a:ea typeface="Roboto" charset="0"/>
                <a:cs typeface="Roboto" charset="0"/>
              </a:rPr>
              <a:t>Section names will display exactly as they are set up in AP Registration and Ordering.</a:t>
            </a:r>
          </a:p>
          <a:p>
            <a:pPr marL="627063" indent="-339725">
              <a:buClr>
                <a:schemeClr val="accent5"/>
              </a:buClr>
            </a:pPr>
            <a:r>
              <a:rPr lang="en-US" altLang="zh-CN" sz="2000" dirty="0">
                <a:solidFill>
                  <a:schemeClr val="accent5"/>
                </a:solidFill>
                <a:latin typeface="Roboto" charset="0"/>
                <a:ea typeface="Roboto" charset="0"/>
                <a:cs typeface="Roboto" charset="0"/>
              </a:rPr>
              <a:t>Sections will be directly tied to teacher(s) so that school and district administrators will be able to customize and filter reports by teacher and section.</a:t>
            </a:r>
          </a:p>
          <a:p>
            <a:pPr marL="627063" indent="-339725">
              <a:buClr>
                <a:schemeClr val="accent5"/>
              </a:buClr>
            </a:pPr>
            <a:r>
              <a:rPr lang="en-US" altLang="zh-CN" sz="2000" dirty="0">
                <a:solidFill>
                  <a:schemeClr val="accent5"/>
                </a:solidFill>
                <a:latin typeface="Roboto" charset="0"/>
                <a:ea typeface="Roboto" charset="0"/>
                <a:cs typeface="Roboto" charset="0"/>
              </a:rPr>
              <a:t>School and district administrators will also have access to Exam Only sections.</a:t>
            </a:r>
          </a:p>
        </p:txBody>
      </p:sp>
      <p:sp>
        <p:nvSpPr>
          <p:cNvPr id="3" name="Title 2">
            <a:extLst>
              <a:ext uri="{FF2B5EF4-FFF2-40B4-BE49-F238E27FC236}">
                <a16:creationId xmlns:a16="http://schemas.microsoft.com/office/drawing/2014/main" id="{05DC77C8-B2E2-449F-902D-F424A810071E}"/>
              </a:ext>
            </a:extLst>
          </p:cNvPr>
          <p:cNvSpPr>
            <a:spLocks noGrp="1"/>
          </p:cNvSpPr>
          <p:nvPr>
            <p:ph type="title"/>
          </p:nvPr>
        </p:nvSpPr>
        <p:spPr>
          <a:xfrm>
            <a:off x="491460" y="585401"/>
            <a:ext cx="4297107" cy="1694310"/>
          </a:xfrm>
        </p:spPr>
        <p:txBody>
          <a:bodyPr/>
          <a:lstStyle/>
          <a:p>
            <a:r>
              <a:rPr lang="en-US" dirty="0"/>
              <a:t>IPR Teacher Sections – 2021 and Forward</a:t>
            </a:r>
          </a:p>
        </p:txBody>
      </p:sp>
      <p:sp>
        <p:nvSpPr>
          <p:cNvPr id="11" name="Text Placeholder 3">
            <a:extLst>
              <a:ext uri="{FF2B5EF4-FFF2-40B4-BE49-F238E27FC236}">
                <a16:creationId xmlns:a16="http://schemas.microsoft.com/office/drawing/2014/main" id="{EAEDDF5B-89BD-4A8F-9B1B-E4FB8502D8D0}"/>
              </a:ext>
            </a:extLst>
          </p:cNvPr>
          <p:cNvSpPr>
            <a:spLocks noGrp="1"/>
          </p:cNvSpPr>
          <p:nvPr>
            <p:ph type="body" sz="quarter" idx="13"/>
          </p:nvPr>
        </p:nvSpPr>
        <p:spPr>
          <a:xfrm>
            <a:off x="491581" y="1782373"/>
            <a:ext cx="3941005" cy="749436"/>
          </a:xfrm>
        </p:spPr>
        <p:txBody>
          <a:bodyPr/>
          <a:lstStyle/>
          <a:p>
            <a:r>
              <a:rPr lang="en-US" dirty="0"/>
              <a:t>Select one, all, or a subset of sections to run your report.</a:t>
            </a:r>
          </a:p>
        </p:txBody>
      </p:sp>
      <p:pic>
        <p:nvPicPr>
          <p:cNvPr id="4" name="Picture 3">
            <a:extLst>
              <a:ext uri="{FF2B5EF4-FFF2-40B4-BE49-F238E27FC236}">
                <a16:creationId xmlns:a16="http://schemas.microsoft.com/office/drawing/2014/main" id="{2D73235D-2023-4B43-9749-B5ABF5E3B52A}"/>
              </a:ext>
            </a:extLst>
          </p:cNvPr>
          <p:cNvPicPr>
            <a:picLocks noChangeAspect="1"/>
          </p:cNvPicPr>
          <p:nvPr/>
        </p:nvPicPr>
        <p:blipFill>
          <a:blip r:embed="rId2"/>
          <a:stretch>
            <a:fillRect/>
          </a:stretch>
        </p:blipFill>
        <p:spPr>
          <a:xfrm>
            <a:off x="482909" y="2923021"/>
            <a:ext cx="4707142" cy="2958775"/>
          </a:xfrm>
          <a:prstGeom prst="rect">
            <a:avLst/>
          </a:prstGeom>
        </p:spPr>
      </p:pic>
      <p:sp>
        <p:nvSpPr>
          <p:cNvPr id="7" name="TextBox 6">
            <a:extLst>
              <a:ext uri="{FF2B5EF4-FFF2-40B4-BE49-F238E27FC236}">
                <a16:creationId xmlns:a16="http://schemas.microsoft.com/office/drawing/2014/main" id="{E3F5CA68-D0CF-4AB1-837B-C9C638E54630}"/>
              </a:ext>
            </a:extLst>
          </p:cNvPr>
          <p:cNvSpPr txBox="1"/>
          <p:nvPr/>
        </p:nvSpPr>
        <p:spPr>
          <a:xfrm>
            <a:off x="5454985" y="6089829"/>
            <a:ext cx="7028218" cy="307777"/>
          </a:xfrm>
          <a:prstGeom prst="rect">
            <a:avLst/>
          </a:prstGeom>
          <a:noFill/>
        </p:spPr>
        <p:txBody>
          <a:bodyPr wrap="square" rtlCol="0">
            <a:spAutoFit/>
          </a:bodyPr>
          <a:lstStyle/>
          <a:p>
            <a:r>
              <a:rPr lang="en-US" sz="1400" b="1" i="1" dirty="0"/>
              <a:t>Note: </a:t>
            </a:r>
            <a:r>
              <a:rPr lang="en-US" sz="1400" i="1" dirty="0"/>
              <a:t>The above features will be available in the 2020 Subject Score Rosters though.</a:t>
            </a:r>
          </a:p>
        </p:txBody>
      </p:sp>
    </p:spTree>
    <p:extLst>
      <p:ext uri="{BB962C8B-B14F-4D97-AF65-F5344CB8AC3E}">
        <p14:creationId xmlns:p14="http://schemas.microsoft.com/office/powerpoint/2010/main" val="3209472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7ED5D771-7F7E-4A53-91C9-4C487ADD746F}"/>
              </a:ext>
            </a:extLst>
          </p:cNvPr>
          <p:cNvSpPr>
            <a:spLocks noGrp="1"/>
          </p:cNvSpPr>
          <p:nvPr>
            <p:ph idx="14"/>
          </p:nvPr>
        </p:nvSpPr>
        <p:spPr>
          <a:xfrm>
            <a:off x="491461" y="1782373"/>
            <a:ext cx="3940416" cy="4461344"/>
          </a:xfrm>
        </p:spPr>
        <p:txBody>
          <a:bodyPr>
            <a:normAutofit/>
          </a:bodyPr>
          <a:lstStyle/>
          <a:p>
            <a:pPr marL="0" indent="0">
              <a:buClr>
                <a:schemeClr val="accent5"/>
              </a:buClr>
              <a:buNone/>
            </a:pPr>
            <a:r>
              <a:rPr lang="en-US" altLang="zh-CN" b="1" dirty="0">
                <a:solidFill>
                  <a:srgbClr val="006298"/>
                </a:solidFill>
                <a:latin typeface="Arial"/>
                <a:cs typeface="Arial"/>
              </a:rPr>
              <a:t>This part of the report displays your students’ performance and score distribution on the 1–5 score scale compared to their state and global peers for the version of the exam they took. It also include key metrics such as the mean scores and % of students who scored a 3 or higher.</a:t>
            </a:r>
          </a:p>
          <a:p>
            <a:pPr marL="0" indent="0">
              <a:buClr>
                <a:schemeClr val="accent5"/>
              </a:buClr>
              <a:buNone/>
            </a:pPr>
            <a:endParaRPr lang="en-US" dirty="0"/>
          </a:p>
          <a:p>
            <a:pPr marL="0" indent="0">
              <a:buClr>
                <a:schemeClr val="accent5"/>
              </a:buClr>
              <a:buNone/>
            </a:pPr>
            <a:endParaRPr lang="en-US" dirty="0"/>
          </a:p>
          <a:p>
            <a:pPr marL="0" indent="0">
              <a:buClr>
                <a:schemeClr val="accent5"/>
              </a:buClr>
              <a:buNone/>
            </a:pPr>
            <a:r>
              <a:rPr lang="en-US" b="1" dirty="0"/>
              <a:t>Note:</a:t>
            </a:r>
            <a:r>
              <a:rPr lang="en-US" dirty="0"/>
              <a:t> If your organization is an Online Learning Provider your report will not contain any state or global comparisons.</a:t>
            </a:r>
          </a:p>
          <a:p>
            <a:pPr>
              <a:buClr>
                <a:schemeClr val="accent5"/>
              </a:buClr>
            </a:pPr>
            <a:endParaRPr lang="en-US" dirty="0"/>
          </a:p>
        </p:txBody>
      </p:sp>
      <p:sp>
        <p:nvSpPr>
          <p:cNvPr id="3" name="Title 2">
            <a:extLst>
              <a:ext uri="{FF2B5EF4-FFF2-40B4-BE49-F238E27FC236}">
                <a16:creationId xmlns:a16="http://schemas.microsoft.com/office/drawing/2014/main" id="{2AE08E8C-AF60-420D-A17B-0BD75B010D56}"/>
              </a:ext>
            </a:extLst>
          </p:cNvPr>
          <p:cNvSpPr>
            <a:spLocks noGrp="1"/>
          </p:cNvSpPr>
          <p:nvPr>
            <p:ph type="title"/>
          </p:nvPr>
        </p:nvSpPr>
        <p:spPr>
          <a:xfrm>
            <a:off x="491461" y="585401"/>
            <a:ext cx="3940416" cy="1175706"/>
          </a:xfrm>
        </p:spPr>
        <p:txBody>
          <a:bodyPr/>
          <a:lstStyle/>
          <a:p>
            <a:r>
              <a:rPr lang="en-US" dirty="0"/>
              <a:t>Summary and Score Distributions</a:t>
            </a:r>
          </a:p>
        </p:txBody>
      </p:sp>
      <p:grpSp>
        <p:nvGrpSpPr>
          <p:cNvPr id="4" name="Group 3">
            <a:extLst>
              <a:ext uri="{FF2B5EF4-FFF2-40B4-BE49-F238E27FC236}">
                <a16:creationId xmlns:a16="http://schemas.microsoft.com/office/drawing/2014/main" id="{34D6F02E-221D-4BAD-BB26-6A18BF5BDA42}"/>
              </a:ext>
            </a:extLst>
          </p:cNvPr>
          <p:cNvGrpSpPr/>
          <p:nvPr/>
        </p:nvGrpSpPr>
        <p:grpSpPr>
          <a:xfrm>
            <a:off x="5190817" y="834341"/>
            <a:ext cx="7110223" cy="5281879"/>
            <a:chOff x="5190817" y="834341"/>
            <a:chExt cx="7110223" cy="5281879"/>
          </a:xfrm>
        </p:grpSpPr>
        <p:pic>
          <p:nvPicPr>
            <p:cNvPr id="2" name="Picture 1">
              <a:extLst>
                <a:ext uri="{FF2B5EF4-FFF2-40B4-BE49-F238E27FC236}">
                  <a16:creationId xmlns:a16="http://schemas.microsoft.com/office/drawing/2014/main" id="{D927432C-68CC-49D0-A41E-C0718C62B70B}"/>
                </a:ext>
              </a:extLst>
            </p:cNvPr>
            <p:cNvPicPr>
              <a:picLocks noChangeAspect="1"/>
            </p:cNvPicPr>
            <p:nvPr/>
          </p:nvPicPr>
          <p:blipFill>
            <a:blip r:embed="rId2"/>
            <a:stretch>
              <a:fillRect/>
            </a:stretch>
          </p:blipFill>
          <p:spPr>
            <a:xfrm>
              <a:off x="5190817" y="834341"/>
              <a:ext cx="7110223" cy="5281879"/>
            </a:xfrm>
            <a:prstGeom prst="rect">
              <a:avLst/>
            </a:prstGeom>
          </p:spPr>
        </p:pic>
        <p:pic>
          <p:nvPicPr>
            <p:cNvPr id="8" name="Picture 7">
              <a:extLst>
                <a:ext uri="{FF2B5EF4-FFF2-40B4-BE49-F238E27FC236}">
                  <a16:creationId xmlns:a16="http://schemas.microsoft.com/office/drawing/2014/main" id="{2CC4435E-795F-4234-8520-8755C97A4D07}"/>
                </a:ext>
              </a:extLst>
            </p:cNvPr>
            <p:cNvPicPr>
              <a:picLocks noChangeAspect="1"/>
            </p:cNvPicPr>
            <p:nvPr/>
          </p:nvPicPr>
          <p:blipFill>
            <a:blip r:embed="rId3"/>
            <a:stretch>
              <a:fillRect/>
            </a:stretch>
          </p:blipFill>
          <p:spPr>
            <a:xfrm>
              <a:off x="5190817" y="3370114"/>
              <a:ext cx="7110222" cy="2746106"/>
            </a:xfrm>
            <a:prstGeom prst="rect">
              <a:avLst/>
            </a:prstGeom>
            <a:ln>
              <a:noFill/>
            </a:ln>
          </p:spPr>
        </p:pic>
      </p:grpSp>
      <p:sp>
        <p:nvSpPr>
          <p:cNvPr id="9" name="Rectangle 8">
            <a:extLst>
              <a:ext uri="{FF2B5EF4-FFF2-40B4-BE49-F238E27FC236}">
                <a16:creationId xmlns:a16="http://schemas.microsoft.com/office/drawing/2014/main" id="{42325B80-9135-4FD2-90D8-7407ED7876F5}"/>
              </a:ext>
            </a:extLst>
          </p:cNvPr>
          <p:cNvSpPr/>
          <p:nvPr/>
        </p:nvSpPr>
        <p:spPr>
          <a:xfrm>
            <a:off x="5102155" y="3281214"/>
            <a:ext cx="7298471" cy="287360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FF00"/>
              </a:highlight>
            </a:endParaRPr>
          </a:p>
        </p:txBody>
      </p:sp>
    </p:spTree>
    <p:extLst>
      <p:ext uri="{BB962C8B-B14F-4D97-AF65-F5344CB8AC3E}">
        <p14:creationId xmlns:p14="http://schemas.microsoft.com/office/powerpoint/2010/main" val="25309427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42EF8D1-256C-4161-91A6-A67393EC7B3F}"/>
              </a:ext>
            </a:extLst>
          </p:cNvPr>
          <p:cNvSpPr>
            <a:spLocks noGrp="1"/>
          </p:cNvSpPr>
          <p:nvPr>
            <p:ph type="title"/>
          </p:nvPr>
        </p:nvSpPr>
        <p:spPr>
          <a:xfrm>
            <a:off x="491542" y="585400"/>
            <a:ext cx="11110691" cy="663599"/>
          </a:xfrm>
        </p:spPr>
        <p:txBody>
          <a:bodyPr/>
          <a:lstStyle/>
          <a:p>
            <a:r>
              <a:rPr lang="en-US" dirty="0"/>
              <a:t>Detailed Performance Breakdown – Multiple Choice</a:t>
            </a:r>
          </a:p>
        </p:txBody>
      </p:sp>
      <p:sp>
        <p:nvSpPr>
          <p:cNvPr id="3" name="Text Placeholder 2">
            <a:extLst>
              <a:ext uri="{FF2B5EF4-FFF2-40B4-BE49-F238E27FC236}">
                <a16:creationId xmlns:a16="http://schemas.microsoft.com/office/drawing/2014/main" id="{6C0FAC79-E242-4922-AFEF-8B74F0ACF4AF}"/>
              </a:ext>
            </a:extLst>
          </p:cNvPr>
          <p:cNvSpPr>
            <a:spLocks noGrp="1"/>
          </p:cNvSpPr>
          <p:nvPr>
            <p:ph type="body" sz="quarter" idx="13"/>
          </p:nvPr>
        </p:nvSpPr>
        <p:spPr>
          <a:xfrm>
            <a:off x="491542" y="2090520"/>
            <a:ext cx="5377335" cy="4172296"/>
          </a:xfrm>
        </p:spPr>
        <p:txBody>
          <a:bodyPr/>
          <a:lstStyle/>
          <a:p>
            <a:pPr marL="300952" indent="-300952">
              <a:buFont typeface="Arial" panose="020B0604020202020204" pitchFamily="34" charset="0"/>
              <a:buChar char="•"/>
            </a:pPr>
            <a:r>
              <a:rPr lang="en-US" altLang="zh-CN" b="0" dirty="0">
                <a:solidFill>
                  <a:schemeClr val="tx1"/>
                </a:solidFill>
              </a:rPr>
              <a:t>Identify areas where your group exceeded the state and global means to help highlight your strengths.</a:t>
            </a:r>
          </a:p>
          <a:p>
            <a:pPr marL="300952" indent="-300952">
              <a:buFont typeface="Arial" panose="020B0604020202020204" pitchFamily="34" charset="0"/>
              <a:buChar char="•"/>
            </a:pPr>
            <a:r>
              <a:rPr lang="en-US" altLang="zh-CN" b="0" dirty="0">
                <a:solidFill>
                  <a:schemeClr val="tx1"/>
                </a:solidFill>
              </a:rPr>
              <a:t>Find areas for high impact growth by looking at relative difference between your group and peer means.</a:t>
            </a:r>
          </a:p>
          <a:p>
            <a:pPr marL="300952" indent="-300952">
              <a:buFont typeface="Arial" panose="020B0604020202020204" pitchFamily="34" charset="0"/>
              <a:buChar char="•"/>
            </a:pPr>
            <a:r>
              <a:rPr lang="en-US" altLang="zh-CN" b="0" dirty="0">
                <a:solidFill>
                  <a:schemeClr val="tx1"/>
                </a:solidFill>
              </a:rPr>
              <a:t>Drill down into subsets of students using section(s) and filters such as score and grade level. For example, select a score of 2 to see a profile of all students who scored a 2 on the exam. Compare this to a report filtered to only show students who scored a 3 or higher to identify areas for improvement.  </a:t>
            </a:r>
          </a:p>
          <a:p>
            <a:pPr marL="300952" indent="-300952">
              <a:buFont typeface="Arial" panose="020B0604020202020204" pitchFamily="34" charset="0"/>
              <a:buChar char="•"/>
            </a:pPr>
            <a:r>
              <a:rPr lang="en-US" altLang="zh-CN" b="0" dirty="0">
                <a:solidFill>
                  <a:schemeClr val="tx1"/>
                </a:solidFill>
              </a:rPr>
              <a:t>Filters will apply to the data for your group of students as well as any aggregate peer data at the state and global levels in your report.</a:t>
            </a:r>
          </a:p>
        </p:txBody>
      </p:sp>
      <p:sp>
        <p:nvSpPr>
          <p:cNvPr id="6" name="Text Placeholder 2">
            <a:extLst>
              <a:ext uri="{FF2B5EF4-FFF2-40B4-BE49-F238E27FC236}">
                <a16:creationId xmlns:a16="http://schemas.microsoft.com/office/drawing/2014/main" id="{0C060D2E-B1EC-43D4-A35C-43BD3BC311A0}"/>
              </a:ext>
            </a:extLst>
          </p:cNvPr>
          <p:cNvSpPr txBox="1">
            <a:spLocks/>
          </p:cNvSpPr>
          <p:nvPr/>
        </p:nvSpPr>
        <p:spPr>
          <a:xfrm>
            <a:off x="491542" y="1295042"/>
            <a:ext cx="11487807" cy="749436"/>
          </a:xfrm>
          <a:prstGeom prst="rect">
            <a:avLst/>
          </a:prstGeom>
        </p:spPr>
        <p:txBody>
          <a:bodyPr vert="horz" wrap="square" lIns="0" tIns="228600" rIns="0" bIns="0" rtlCol="0" anchor="t" anchorCtr="0">
            <a:spAutoFit/>
          </a:bodyPr>
          <a:lstStyle>
            <a:lvl1pPr marL="0" marR="0" indent="0" algn="l" defTabSz="981075" rtl="0" eaLnBrk="1" fontAlgn="base" latinLnBrk="0" hangingPunct="1">
              <a:lnSpc>
                <a:spcPct val="100000"/>
              </a:lnSpc>
              <a:spcBef>
                <a:spcPct val="40000"/>
              </a:spcBef>
              <a:spcAft>
                <a:spcPct val="0"/>
              </a:spcAft>
              <a:buClr>
                <a:schemeClr val="tx1"/>
              </a:buClr>
              <a:buSzPts val="2400"/>
              <a:buFont typeface="Verdana" pitchFamily="34" charset="0"/>
              <a:buNone/>
              <a:tabLst/>
              <a:defRPr kumimoji="0" lang="en-US" altLang="zh-CN" sz="1685" b="1" i="0" u="none" strike="noStrike" kern="1200" cap="none" spc="0" normalizeH="0" baseline="0" noProof="1">
                <a:ln>
                  <a:noFill/>
                </a:ln>
                <a:solidFill>
                  <a:srgbClr val="006298"/>
                </a:solidFill>
                <a:effectLst/>
                <a:uLnTx/>
                <a:uFillTx/>
                <a:latin typeface="Arial"/>
                <a:ea typeface="Arial"/>
                <a:cs typeface="Arial"/>
              </a:defRPr>
            </a:lvl1pPr>
            <a:lvl2pPr marL="574675" marR="0" indent="-119063" algn="l" defTabSz="981075" rtl="0" eaLnBrk="1" fontAlgn="base" latinLnBrk="0" hangingPunct="1">
              <a:lnSpc>
                <a:spcPct val="100000"/>
              </a:lnSpc>
              <a:spcBef>
                <a:spcPct val="20000"/>
              </a:spcBef>
              <a:spcAft>
                <a:spcPct val="0"/>
              </a:spcAft>
              <a:buClr>
                <a:schemeClr val="tx1"/>
              </a:buClr>
              <a:buSzPts val="2200"/>
              <a:buFont typeface="Verdana"/>
              <a:buChar char="-"/>
              <a:tabLst/>
              <a:defRPr lang="en-CA" altLang="zh-CN" sz="1600" kern="1200" baseline="0" noProof="1">
                <a:solidFill>
                  <a:schemeClr val="tx1"/>
                </a:solidFill>
                <a:latin typeface="+mn-lt"/>
                <a:ea typeface="+mn-ea"/>
                <a:cs typeface="+mn-cs"/>
              </a:defRPr>
            </a:lvl2pPr>
            <a:lvl3pPr marL="1052513" marR="0" indent="-287338" algn="l" defTabSz="981075" rtl="0" eaLnBrk="1" fontAlgn="base" latinLnBrk="0" hangingPunct="1">
              <a:lnSpc>
                <a:spcPct val="100000"/>
              </a:lnSpc>
              <a:spcBef>
                <a:spcPct val="20000"/>
              </a:spcBef>
              <a:spcAft>
                <a:spcPct val="0"/>
              </a:spcAft>
              <a:buClr>
                <a:schemeClr val="tx1"/>
              </a:buClr>
              <a:buSzPts val="2200"/>
              <a:buFont typeface="Marlett" pitchFamily="2" charset="2"/>
              <a:buChar char="8"/>
              <a:tabLst/>
              <a:defRPr lang="zh-CN" altLang="en-US" sz="1600" kern="1200" noProof="1">
                <a:solidFill>
                  <a:schemeClr val="tx1"/>
                </a:solidFill>
                <a:latin typeface="+mn-lt"/>
                <a:ea typeface="+mn-ea"/>
                <a:cs typeface="+mn-cs"/>
              </a:defRPr>
            </a:lvl3pPr>
            <a:lvl4pPr marL="1453896" marR="0" indent="-210312" algn="l" defTabSz="981334" rtl="0" eaLnBrk="1" fontAlgn="auto" latinLnBrk="0" hangingPunct="1">
              <a:lnSpc>
                <a:spcPct val="100000"/>
              </a:lnSpc>
              <a:spcBef>
                <a:spcPct val="20000"/>
              </a:spcBef>
              <a:spcAft>
                <a:spcPts val="0"/>
              </a:spcAft>
              <a:buClr>
                <a:schemeClr val="tx1"/>
              </a:buClr>
              <a:buSzTx/>
              <a:buFont typeface="Verdana" pitchFamily="34" charset="0"/>
              <a:buChar char="-"/>
              <a:tabLst/>
              <a:defRPr lang="en-CA" altLang="zh-CN" sz="1600" kern="1200">
                <a:solidFill>
                  <a:schemeClr val="tx1"/>
                </a:solidFill>
                <a:latin typeface="+mn-lt"/>
                <a:ea typeface="+mn-ea"/>
                <a:cs typeface="+mn-cs"/>
              </a:defRPr>
            </a:lvl4pPr>
            <a:lvl5pPr marL="2208002" indent="-245334" algn="l" defTabSz="981334" rtl="0" eaLnBrk="1" latinLnBrk="0" hangingPunct="1">
              <a:spcBef>
                <a:spcPct val="20000"/>
              </a:spcBef>
              <a:buFont typeface="Arial" pitchFamily="34" charset="0"/>
              <a:buChar char="»"/>
              <a:defRPr sz="2400" kern="1200">
                <a:solidFill>
                  <a:schemeClr val="tx1"/>
                </a:solidFill>
                <a:latin typeface="Verdana" pitchFamily="34" charset="0"/>
                <a:ea typeface="+mn-ea"/>
                <a:cs typeface="+mn-cs"/>
              </a:defRPr>
            </a:lvl5pPr>
            <a:lvl6pPr marL="2698669" indent="-245334" algn="l" defTabSz="981334"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89336" indent="-245334" algn="l" defTabSz="981334"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680003" indent="-245334" algn="l" defTabSz="981334"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170670" indent="-245334" algn="l" defTabSz="981334"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a:buClr>
                <a:schemeClr val="accent5"/>
              </a:buClr>
            </a:pPr>
            <a:r>
              <a:rPr lang="en-US" dirty="0">
                <a:ea typeface="Roboto" charset="0"/>
              </a:rPr>
              <a:t>This part of the report provides detailed performance data on each portion of the exam and/or course that makes up the overall score for the multiple-choice section.</a:t>
            </a:r>
          </a:p>
        </p:txBody>
      </p:sp>
      <p:pic>
        <p:nvPicPr>
          <p:cNvPr id="5" name="Picture 4">
            <a:extLst>
              <a:ext uri="{FF2B5EF4-FFF2-40B4-BE49-F238E27FC236}">
                <a16:creationId xmlns:a16="http://schemas.microsoft.com/office/drawing/2014/main" id="{677112F6-C6A0-4C6E-AA11-A6C709855093}"/>
              </a:ext>
            </a:extLst>
          </p:cNvPr>
          <p:cNvPicPr>
            <a:picLocks noChangeAspect="1"/>
          </p:cNvPicPr>
          <p:nvPr/>
        </p:nvPicPr>
        <p:blipFill>
          <a:blip r:embed="rId3"/>
          <a:stretch>
            <a:fillRect/>
          </a:stretch>
        </p:blipFill>
        <p:spPr>
          <a:xfrm>
            <a:off x="6235445" y="2590703"/>
            <a:ext cx="6163762" cy="2785739"/>
          </a:xfrm>
          <a:prstGeom prst="rect">
            <a:avLst/>
          </a:prstGeom>
        </p:spPr>
      </p:pic>
    </p:spTree>
    <p:extLst>
      <p:ext uri="{BB962C8B-B14F-4D97-AF65-F5344CB8AC3E}">
        <p14:creationId xmlns:p14="http://schemas.microsoft.com/office/powerpoint/2010/main" val="16978014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VCT-BODYINDENTATION" val="0;21.37504;35.87496;45.25;60.25;82.87504;97.92001;114.48;"/>
  <p:tag name="VCT-BULLETVISIBILITY" val="G****"/>
</p:tagLst>
</file>

<file path=ppt/theme/theme1.xml><?xml version="1.0" encoding="utf-8"?>
<a:theme xmlns:a="http://schemas.openxmlformats.org/drawingml/2006/main" name="CB-K12">
  <a:themeElements>
    <a:clrScheme name="CB-K12">
      <a:dk1>
        <a:srgbClr val="1E1E1E"/>
      </a:dk1>
      <a:lt1>
        <a:srgbClr val="DCDCDC"/>
      </a:lt1>
      <a:dk2>
        <a:srgbClr val="FFFFFF"/>
      </a:dk2>
      <a:lt2>
        <a:srgbClr val="E57200"/>
      </a:lt2>
      <a:accent1>
        <a:srgbClr val="DCDCDC"/>
      </a:accent1>
      <a:accent2>
        <a:srgbClr val="FFFFFF"/>
      </a:accent2>
      <a:accent3>
        <a:srgbClr val="009CDE"/>
      </a:accent3>
      <a:accent4>
        <a:srgbClr val="71C5E8"/>
      </a:accent4>
      <a:accent5>
        <a:srgbClr val="505050"/>
      </a:accent5>
      <a:accent6>
        <a:srgbClr val="888888"/>
      </a:accent6>
      <a:hlink>
        <a:srgbClr val="1E1E1E"/>
      </a:hlink>
      <a:folHlink>
        <a:srgbClr val="009CDE"/>
      </a:folHlink>
    </a:clrScheme>
    <a:fontScheme name="CB-K12">
      <a:majorFont>
        <a:latin typeface="Roboto Slab"/>
        <a:ea typeface=""/>
        <a:cs typeface=""/>
      </a:majorFont>
      <a:minorFont>
        <a:latin typeface="Robot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solidFill>
        <a:ln w="19050">
          <a:noFill/>
        </a:ln>
      </a:spPr>
      <a:bodyPr lIns="36000" tIns="36000" rIns="36000" bIns="36000" rtlCol="0" anchor="ctr">
        <a:normAutofit/>
      </a:bodyPr>
      <a:lstStyle>
        <a:defPPr algn="ctr">
          <a:defRPr sz="2000" b="1" dirty="0" smtClean="0">
            <a:solidFill>
              <a:schemeClr val="tx2"/>
            </a:solidFill>
            <a:latin typeface="+mj-lt"/>
          </a:defRPr>
        </a:defPPr>
      </a:lstStyle>
      <a:style>
        <a:lnRef idx="2">
          <a:schemeClr val="accent1">
            <a:shade val="50000"/>
          </a:schemeClr>
        </a:lnRef>
        <a:fillRef idx="1">
          <a:schemeClr val="accent1"/>
        </a:fillRef>
        <a:effectRef idx="0">
          <a:schemeClr val="accent1"/>
        </a:effectRef>
        <a:fontRef idx="minor">
          <a:schemeClr val="lt1"/>
        </a:fontRef>
      </a:style>
    </a:spDef>
    <a:lnDef>
      <a:spPr>
        <a:ln w="38100">
          <a:solidFill>
            <a:srgbClr val="DDDDDD"/>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36000" tIns="36000" rIns="36000" bIns="36000" rtlCol="0">
        <a:spAutoFit/>
      </a:bodyPr>
      <a:lstStyle>
        <a:defPPr>
          <a:defRPr sz="2000" dirty="0" err="1" smtClean="0"/>
        </a:defPPr>
      </a:lstStyle>
    </a:txDef>
  </a:objectDefaults>
  <a:extraClrSchemeLst/>
  <a:extLst>
    <a:ext uri="{05A4C25C-085E-4340-85A3-A5531E510DB2}">
      <thm15:themeFamily xmlns:thm15="http://schemas.microsoft.com/office/thememl/2012/main" name="CB-K12" id="{20BB08C5-25F0-46B1-9C83-860C83962183}" vid="{F6A58278-BC4E-404D-8FB5-CAEDB1199C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CB-K12</Template>
  <TotalTime>451</TotalTime>
  <Words>2326</Words>
  <Application>Microsoft Office PowerPoint</Application>
  <PresentationFormat>Custom</PresentationFormat>
  <Paragraphs>167</Paragraphs>
  <Slides>22</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Roboto Slab</vt:lpstr>
      <vt:lpstr>Arial</vt:lpstr>
      <vt:lpstr>Calibri</vt:lpstr>
      <vt:lpstr>Marlett</vt:lpstr>
      <vt:lpstr>Roboto</vt:lpstr>
      <vt:lpstr>Verdana</vt:lpstr>
      <vt:lpstr>CB-K12</vt:lpstr>
      <vt:lpstr>Deep Dive: Instructional Planning Report</vt:lpstr>
      <vt:lpstr>AP Score Reports Homepage</vt:lpstr>
      <vt:lpstr>Instructional Planning Report</vt:lpstr>
      <vt:lpstr>Instructional Planning Report</vt:lpstr>
      <vt:lpstr>Customizing Reports</vt:lpstr>
      <vt:lpstr>IPR Teacher Sections – 2019 and Prior</vt:lpstr>
      <vt:lpstr>IPR Teacher Sections – 2021 and Forward</vt:lpstr>
      <vt:lpstr>Summary and Score Distributions</vt:lpstr>
      <vt:lpstr>Detailed Performance Breakdown – Multiple Choice</vt:lpstr>
      <vt:lpstr>Detailed Performance Breakdown – Free Response</vt:lpstr>
      <vt:lpstr>Multiple Forms/Versions of the Exam</vt:lpstr>
      <vt:lpstr>Filtering Reports – Teacher View</vt:lpstr>
      <vt:lpstr>Filtering Reports – Teacher View</vt:lpstr>
      <vt:lpstr>Filtering Reports – Administrator View</vt:lpstr>
      <vt:lpstr>Additional Resources</vt:lpstr>
      <vt:lpstr>Coming Next Year for 2021</vt:lpstr>
      <vt:lpstr>Appendix</vt:lpstr>
      <vt:lpstr>Additional Things to Consider</vt:lpstr>
      <vt:lpstr>Online Learning Providers</vt:lpstr>
      <vt:lpstr>Downloading Reports in PDF Formats</vt:lpstr>
      <vt:lpstr>Supported Operating Systems and Browsers</vt:lpstr>
      <vt:lpstr>Browser Settings &amp; Devices</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CB-K12</dc:title>
  <dc:creator>College Board</dc:creator>
  <cp:lastModifiedBy>Choi, Annie</cp:lastModifiedBy>
  <cp:revision>43</cp:revision>
  <dcterms:created xsi:type="dcterms:W3CDTF">2019-04-30T21:25:41Z</dcterms:created>
  <dcterms:modified xsi:type="dcterms:W3CDTF">2020-05-26T13:07:54Z</dcterms:modified>
  <cp:contentStatus/>
</cp:coreProperties>
</file>